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3" r:id="rId4"/>
    <p:sldId id="258" r:id="rId5"/>
    <p:sldId id="264" r:id="rId6"/>
    <p:sldId id="257" r:id="rId7"/>
    <p:sldId id="262" r:id="rId8"/>
    <p:sldId id="278" r:id="rId9"/>
    <p:sldId id="260" r:id="rId10"/>
    <p:sldId id="261" r:id="rId11"/>
    <p:sldId id="273" r:id="rId12"/>
    <p:sldId id="265" r:id="rId13"/>
    <p:sldId id="266" r:id="rId14"/>
    <p:sldId id="275" r:id="rId15"/>
    <p:sldId id="268" r:id="rId16"/>
    <p:sldId id="269" r:id="rId17"/>
    <p:sldId id="270" r:id="rId18"/>
    <p:sldId id="272" r:id="rId19"/>
    <p:sldId id="276" r:id="rId20"/>
    <p:sldId id="279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FC776-58C2-217E-77CF-BC1B4A32F816}" v="3" dt="2019-05-27T16:55:50.107"/>
    <p1510:client id="{10FD5881-2D4A-7F0E-99A7-FF79DE576205}" v="68" dt="2019-05-28T14:52:27.309"/>
    <p1510:client id="{59D2211E-7FE6-6C2B-6793-2DD0F66F30E9}" v="1" dt="2019-05-28T14:51:43.257"/>
    <p1510:client id="{8A678822-5789-925C-F844-29B423AF5222}" v="666" dt="2019-05-28T00:29:56.428"/>
    <p1510:client id="{FDEC99F7-F22A-B769-B664-B3C544C12280}" v="98" dt="2019-05-28T00:23:43.2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6" Type="http://schemas.openxmlformats.org/officeDocument/2006/relationships/image" Target="../media/image17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487817-F070-4135-8BEB-A6B84ED2DF6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C27F3D4F-4C13-49ED-B9A6-3C4B31F90D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1.Data collection</a:t>
          </a:r>
        </a:p>
      </dgm:t>
    </dgm:pt>
    <dgm:pt modelId="{3A50E649-B688-4A26-8299-2B8CAF80A7FB}" type="parTrans" cxnId="{DF56BF4D-147D-45E1-98C8-B01EACB10CF7}">
      <dgm:prSet/>
      <dgm:spPr/>
      <dgm:t>
        <a:bodyPr/>
        <a:lstStyle/>
        <a:p>
          <a:endParaRPr lang="en-US"/>
        </a:p>
      </dgm:t>
    </dgm:pt>
    <dgm:pt modelId="{99351869-5A30-46C6-8D9F-9F2CB6483439}" type="sibTrans" cxnId="{DF56BF4D-147D-45E1-98C8-B01EACB10CF7}">
      <dgm:prSet/>
      <dgm:spPr/>
      <dgm:t>
        <a:bodyPr/>
        <a:lstStyle/>
        <a:p>
          <a:endParaRPr lang="en-US"/>
        </a:p>
      </dgm:t>
    </dgm:pt>
    <dgm:pt modelId="{634EBCB9-D1DD-4FAD-8BFE-D916C02536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2.Data exploration</a:t>
          </a:r>
        </a:p>
      </dgm:t>
    </dgm:pt>
    <dgm:pt modelId="{C17DBE97-A60D-46B0-9184-680DE1C2A847}" type="parTrans" cxnId="{F4B26849-6C67-4FB3-B020-D9623071896E}">
      <dgm:prSet/>
      <dgm:spPr/>
      <dgm:t>
        <a:bodyPr/>
        <a:lstStyle/>
        <a:p>
          <a:endParaRPr lang="en-US"/>
        </a:p>
      </dgm:t>
    </dgm:pt>
    <dgm:pt modelId="{21D294A9-31D5-4643-95BD-0DE71069F2E7}" type="sibTrans" cxnId="{F4B26849-6C67-4FB3-B020-D9623071896E}">
      <dgm:prSet/>
      <dgm:spPr/>
      <dgm:t>
        <a:bodyPr/>
        <a:lstStyle/>
        <a:p>
          <a:endParaRPr lang="en-US"/>
        </a:p>
      </dgm:t>
    </dgm:pt>
    <dgm:pt modelId="{A22ED649-873E-4437-861F-B3A647A671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3.Data formatting</a:t>
          </a:r>
        </a:p>
      </dgm:t>
    </dgm:pt>
    <dgm:pt modelId="{CDD2AB23-63FB-4F42-8296-BBEFCB2F91CB}" type="parTrans" cxnId="{CF65E095-5B87-4498-86AC-1679DDBA184C}">
      <dgm:prSet/>
      <dgm:spPr/>
      <dgm:t>
        <a:bodyPr/>
        <a:lstStyle/>
        <a:p>
          <a:endParaRPr lang="en-US"/>
        </a:p>
      </dgm:t>
    </dgm:pt>
    <dgm:pt modelId="{F024A3CC-EC0D-48AA-A0FC-4143EB933BC8}" type="sibTrans" cxnId="{CF65E095-5B87-4498-86AC-1679DDBA184C}">
      <dgm:prSet/>
      <dgm:spPr/>
      <dgm:t>
        <a:bodyPr/>
        <a:lstStyle/>
        <a:p>
          <a:endParaRPr lang="en-US"/>
        </a:p>
      </dgm:t>
    </dgm:pt>
    <dgm:pt modelId="{3D0DCEA4-6929-46D3-B92A-2A77F1FF92F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4.Feature engineering</a:t>
          </a:r>
        </a:p>
      </dgm:t>
    </dgm:pt>
    <dgm:pt modelId="{8B487BEC-4E8C-4E10-88BB-997EF5E5F278}" type="parTrans" cxnId="{D047AD3D-E0B7-4EC0-8CDB-2CCEB82DA732}">
      <dgm:prSet/>
      <dgm:spPr/>
      <dgm:t>
        <a:bodyPr/>
        <a:lstStyle/>
        <a:p>
          <a:endParaRPr lang="en-US"/>
        </a:p>
      </dgm:t>
    </dgm:pt>
    <dgm:pt modelId="{9575ED33-1D4D-433C-8C48-0022AA988480}" type="sibTrans" cxnId="{D047AD3D-E0B7-4EC0-8CDB-2CCEB82DA732}">
      <dgm:prSet/>
      <dgm:spPr/>
      <dgm:t>
        <a:bodyPr/>
        <a:lstStyle/>
        <a:p>
          <a:endParaRPr lang="en-US"/>
        </a:p>
      </dgm:t>
    </dgm:pt>
    <dgm:pt modelId="{7D5519D0-C5C4-44F0-B30C-9D364A69AF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5.Feature selection</a:t>
          </a:r>
        </a:p>
      </dgm:t>
    </dgm:pt>
    <dgm:pt modelId="{21B2A4F5-591B-49B6-8A54-206694147F96}" type="parTrans" cxnId="{56B28BF9-133D-43C7-A837-D32C4B71EC38}">
      <dgm:prSet/>
      <dgm:spPr/>
      <dgm:t>
        <a:bodyPr/>
        <a:lstStyle/>
        <a:p>
          <a:endParaRPr lang="en-US"/>
        </a:p>
      </dgm:t>
    </dgm:pt>
    <dgm:pt modelId="{467222F3-772C-420E-A59D-54F34BBD261F}" type="sibTrans" cxnId="{56B28BF9-133D-43C7-A837-D32C4B71EC38}">
      <dgm:prSet/>
      <dgm:spPr/>
      <dgm:t>
        <a:bodyPr/>
        <a:lstStyle/>
        <a:p>
          <a:endParaRPr lang="en-US"/>
        </a:p>
      </dgm:t>
    </dgm:pt>
    <dgm:pt modelId="{54CEA580-7BB3-4000-AE00-D32A1479D6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6.Training</a:t>
          </a:r>
        </a:p>
      </dgm:t>
    </dgm:pt>
    <dgm:pt modelId="{1AA7022E-4FEB-4843-93C5-ACE29DBF6905}" type="parTrans" cxnId="{592D08D3-37B6-42F5-9DF5-8F3157CAA9B1}">
      <dgm:prSet/>
      <dgm:spPr/>
      <dgm:t>
        <a:bodyPr/>
        <a:lstStyle/>
        <a:p>
          <a:endParaRPr lang="en-US"/>
        </a:p>
      </dgm:t>
    </dgm:pt>
    <dgm:pt modelId="{D9B5BA9A-153E-4C75-9694-4393875A4D48}" type="sibTrans" cxnId="{592D08D3-37B6-42F5-9DF5-8F3157CAA9B1}">
      <dgm:prSet/>
      <dgm:spPr/>
      <dgm:t>
        <a:bodyPr/>
        <a:lstStyle/>
        <a:p>
          <a:endParaRPr lang="en-US"/>
        </a:p>
      </dgm:t>
    </dgm:pt>
    <dgm:pt modelId="{DD448D4F-A2F9-46D4-8EE7-5CF603B530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7.Prediction</a:t>
          </a:r>
        </a:p>
      </dgm:t>
    </dgm:pt>
    <dgm:pt modelId="{B0D0D128-FE95-40AE-8A0E-2C5E2F63B04B}" type="parTrans" cxnId="{0457C423-1E4D-4116-8EEB-C3AA95EDF2DC}">
      <dgm:prSet/>
      <dgm:spPr/>
      <dgm:t>
        <a:bodyPr/>
        <a:lstStyle/>
        <a:p>
          <a:endParaRPr lang="en-US"/>
        </a:p>
      </dgm:t>
    </dgm:pt>
    <dgm:pt modelId="{6E014FFA-39ED-4F7A-8C2A-21D23C81FFD4}" type="sibTrans" cxnId="{0457C423-1E4D-4116-8EEB-C3AA95EDF2DC}">
      <dgm:prSet/>
      <dgm:spPr/>
      <dgm:t>
        <a:bodyPr/>
        <a:lstStyle/>
        <a:p>
          <a:endParaRPr lang="en-US"/>
        </a:p>
      </dgm:t>
    </dgm:pt>
    <dgm:pt modelId="{89270903-F7D9-4AFF-B33C-1094DBE1A4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8.Evaluation</a:t>
          </a:r>
        </a:p>
      </dgm:t>
    </dgm:pt>
    <dgm:pt modelId="{2355F08D-49DA-4DDC-B3E0-995D26D42F9B}" type="parTrans" cxnId="{CDE0A239-9B4F-4CDB-AE86-295A92641BDE}">
      <dgm:prSet/>
      <dgm:spPr/>
      <dgm:t>
        <a:bodyPr/>
        <a:lstStyle/>
        <a:p>
          <a:endParaRPr lang="en-US"/>
        </a:p>
      </dgm:t>
    </dgm:pt>
    <dgm:pt modelId="{CCDC9125-62C3-4B0F-BF81-E67B2D51B35F}" type="sibTrans" cxnId="{CDE0A239-9B4F-4CDB-AE86-295A92641BDE}">
      <dgm:prSet/>
      <dgm:spPr/>
      <dgm:t>
        <a:bodyPr/>
        <a:lstStyle/>
        <a:p>
          <a:endParaRPr lang="en-US"/>
        </a:p>
      </dgm:t>
    </dgm:pt>
    <dgm:pt modelId="{3C503D7D-EAA2-4093-8194-8E7D94CC2CBC}" type="pres">
      <dgm:prSet presAssocID="{74487817-F070-4135-8BEB-A6B84ED2DF6C}" presName="root" presStyleCnt="0">
        <dgm:presLayoutVars>
          <dgm:dir/>
          <dgm:resizeHandles val="exact"/>
        </dgm:presLayoutVars>
      </dgm:prSet>
      <dgm:spPr/>
    </dgm:pt>
    <dgm:pt modelId="{5040D76A-58BF-4383-B44A-AA89348379B5}" type="pres">
      <dgm:prSet presAssocID="{C27F3D4F-4C13-49ED-B9A6-3C4B31F90D7A}" presName="compNode" presStyleCnt="0"/>
      <dgm:spPr/>
    </dgm:pt>
    <dgm:pt modelId="{FE8D687F-5122-486C-9F19-658C3EECD32C}" type="pres">
      <dgm:prSet presAssocID="{C27F3D4F-4C13-49ED-B9A6-3C4B31F90D7A}" presName="bgRect" presStyleLbl="bgShp" presStyleIdx="0" presStyleCnt="8"/>
      <dgm:spPr/>
    </dgm:pt>
    <dgm:pt modelId="{299D496C-96AA-4A49-AB9D-69ED28534D09}" type="pres">
      <dgm:prSet presAssocID="{C27F3D4F-4C13-49ED-B9A6-3C4B31F90D7A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B6DDCAA5-8A01-4978-932C-A9F405BF6547}" type="pres">
      <dgm:prSet presAssocID="{C27F3D4F-4C13-49ED-B9A6-3C4B31F90D7A}" presName="spaceRect" presStyleCnt="0"/>
      <dgm:spPr/>
    </dgm:pt>
    <dgm:pt modelId="{9E4132F6-2227-4D3F-914C-BC211BBCC9AC}" type="pres">
      <dgm:prSet presAssocID="{C27F3D4F-4C13-49ED-B9A6-3C4B31F90D7A}" presName="parTx" presStyleLbl="revTx" presStyleIdx="0" presStyleCnt="8">
        <dgm:presLayoutVars>
          <dgm:chMax val="0"/>
          <dgm:chPref val="0"/>
        </dgm:presLayoutVars>
      </dgm:prSet>
      <dgm:spPr/>
    </dgm:pt>
    <dgm:pt modelId="{49E1CFE3-595C-499C-B338-8E6231823A51}" type="pres">
      <dgm:prSet presAssocID="{99351869-5A30-46C6-8D9F-9F2CB6483439}" presName="sibTrans" presStyleCnt="0"/>
      <dgm:spPr/>
    </dgm:pt>
    <dgm:pt modelId="{28F66020-820D-4C84-A2EA-930638D3DDED}" type="pres">
      <dgm:prSet presAssocID="{634EBCB9-D1DD-4FAD-8BFE-D916C025366D}" presName="compNode" presStyleCnt="0"/>
      <dgm:spPr/>
    </dgm:pt>
    <dgm:pt modelId="{0FBB70C1-EAA4-411A-B678-EA1AA8E1D565}" type="pres">
      <dgm:prSet presAssocID="{634EBCB9-D1DD-4FAD-8BFE-D916C025366D}" presName="bgRect" presStyleLbl="bgShp" presStyleIdx="1" presStyleCnt="8"/>
      <dgm:spPr/>
    </dgm:pt>
    <dgm:pt modelId="{8A0C6F93-3CDA-4CF0-BD46-36CAF9187502}" type="pres">
      <dgm:prSet presAssocID="{634EBCB9-D1DD-4FAD-8BFE-D916C025366D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EBF8FBF-973F-4EFD-B8D5-439ABDBDC221}" type="pres">
      <dgm:prSet presAssocID="{634EBCB9-D1DD-4FAD-8BFE-D916C025366D}" presName="spaceRect" presStyleCnt="0"/>
      <dgm:spPr/>
    </dgm:pt>
    <dgm:pt modelId="{4537B0A5-23F2-4FDF-9775-14D2469B40C3}" type="pres">
      <dgm:prSet presAssocID="{634EBCB9-D1DD-4FAD-8BFE-D916C025366D}" presName="parTx" presStyleLbl="revTx" presStyleIdx="1" presStyleCnt="8">
        <dgm:presLayoutVars>
          <dgm:chMax val="0"/>
          <dgm:chPref val="0"/>
        </dgm:presLayoutVars>
      </dgm:prSet>
      <dgm:spPr/>
    </dgm:pt>
    <dgm:pt modelId="{0ED23373-C5A0-4FEA-B589-3932A10F556F}" type="pres">
      <dgm:prSet presAssocID="{21D294A9-31D5-4643-95BD-0DE71069F2E7}" presName="sibTrans" presStyleCnt="0"/>
      <dgm:spPr/>
    </dgm:pt>
    <dgm:pt modelId="{8F53B717-02B2-4666-A328-B7380D62EEC3}" type="pres">
      <dgm:prSet presAssocID="{A22ED649-873E-4437-861F-B3A647A67171}" presName="compNode" presStyleCnt="0"/>
      <dgm:spPr/>
    </dgm:pt>
    <dgm:pt modelId="{88D02A69-A0CB-4D35-AD64-113E2179655A}" type="pres">
      <dgm:prSet presAssocID="{A22ED649-873E-4437-861F-B3A647A67171}" presName="bgRect" presStyleLbl="bgShp" presStyleIdx="2" presStyleCnt="8"/>
      <dgm:spPr/>
    </dgm:pt>
    <dgm:pt modelId="{F177DDA6-C923-4DBA-A423-0B31555F70E2}" type="pres">
      <dgm:prSet presAssocID="{A22ED649-873E-4437-861F-B3A647A67171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EFA9F68-DE23-446D-8104-CB7083787555}" type="pres">
      <dgm:prSet presAssocID="{A22ED649-873E-4437-861F-B3A647A67171}" presName="spaceRect" presStyleCnt="0"/>
      <dgm:spPr/>
    </dgm:pt>
    <dgm:pt modelId="{7FE5EC9C-2E14-41CC-9866-AC3152E5A19D}" type="pres">
      <dgm:prSet presAssocID="{A22ED649-873E-4437-861F-B3A647A67171}" presName="parTx" presStyleLbl="revTx" presStyleIdx="2" presStyleCnt="8">
        <dgm:presLayoutVars>
          <dgm:chMax val="0"/>
          <dgm:chPref val="0"/>
        </dgm:presLayoutVars>
      </dgm:prSet>
      <dgm:spPr/>
    </dgm:pt>
    <dgm:pt modelId="{2AEEEE0D-AA3E-4455-97C3-98DF83BBB5D4}" type="pres">
      <dgm:prSet presAssocID="{F024A3CC-EC0D-48AA-A0FC-4143EB933BC8}" presName="sibTrans" presStyleCnt="0"/>
      <dgm:spPr/>
    </dgm:pt>
    <dgm:pt modelId="{E8F3A760-16F3-43D0-9271-0C150A2DA123}" type="pres">
      <dgm:prSet presAssocID="{3D0DCEA4-6929-46D3-B92A-2A77F1FF92F9}" presName="compNode" presStyleCnt="0"/>
      <dgm:spPr/>
    </dgm:pt>
    <dgm:pt modelId="{4AFD8883-43EA-4D7F-9357-72C114EDAB2F}" type="pres">
      <dgm:prSet presAssocID="{3D0DCEA4-6929-46D3-B92A-2A77F1FF92F9}" presName="bgRect" presStyleLbl="bgShp" presStyleIdx="3" presStyleCnt="8"/>
      <dgm:spPr/>
    </dgm:pt>
    <dgm:pt modelId="{13E066ED-BAF5-48B1-91F5-14A22CDB432A}" type="pres">
      <dgm:prSet presAssocID="{3D0DCEA4-6929-46D3-B92A-2A77F1FF92F9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9B496049-F23D-4315-AD5A-14426B526BE9}" type="pres">
      <dgm:prSet presAssocID="{3D0DCEA4-6929-46D3-B92A-2A77F1FF92F9}" presName="spaceRect" presStyleCnt="0"/>
      <dgm:spPr/>
    </dgm:pt>
    <dgm:pt modelId="{F39CC58C-19C6-4590-B364-78E25567FE19}" type="pres">
      <dgm:prSet presAssocID="{3D0DCEA4-6929-46D3-B92A-2A77F1FF92F9}" presName="parTx" presStyleLbl="revTx" presStyleIdx="3" presStyleCnt="8">
        <dgm:presLayoutVars>
          <dgm:chMax val="0"/>
          <dgm:chPref val="0"/>
        </dgm:presLayoutVars>
      </dgm:prSet>
      <dgm:spPr/>
    </dgm:pt>
    <dgm:pt modelId="{D25C3695-28F1-4D40-AADF-03D6D9CFD901}" type="pres">
      <dgm:prSet presAssocID="{9575ED33-1D4D-433C-8C48-0022AA988480}" presName="sibTrans" presStyleCnt="0"/>
      <dgm:spPr/>
    </dgm:pt>
    <dgm:pt modelId="{8BE41A74-4ABD-4C0E-A7A7-C4D5D064FA10}" type="pres">
      <dgm:prSet presAssocID="{7D5519D0-C5C4-44F0-B30C-9D364A69AF50}" presName="compNode" presStyleCnt="0"/>
      <dgm:spPr/>
    </dgm:pt>
    <dgm:pt modelId="{603334FE-8A29-4BC0-8496-31EF0701C850}" type="pres">
      <dgm:prSet presAssocID="{7D5519D0-C5C4-44F0-B30C-9D364A69AF50}" presName="bgRect" presStyleLbl="bgShp" presStyleIdx="4" presStyleCnt="8"/>
      <dgm:spPr/>
    </dgm:pt>
    <dgm:pt modelId="{37E9D96F-742B-4C2C-90C8-B1E0E4BFF073}" type="pres">
      <dgm:prSet presAssocID="{7D5519D0-C5C4-44F0-B30C-9D364A69AF50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BDAE2C80-8885-438A-B65D-2405DA0DE8D9}" type="pres">
      <dgm:prSet presAssocID="{7D5519D0-C5C4-44F0-B30C-9D364A69AF50}" presName="spaceRect" presStyleCnt="0"/>
      <dgm:spPr/>
    </dgm:pt>
    <dgm:pt modelId="{DA71F6D9-C8D5-40D2-B93B-90811023D967}" type="pres">
      <dgm:prSet presAssocID="{7D5519D0-C5C4-44F0-B30C-9D364A69AF50}" presName="parTx" presStyleLbl="revTx" presStyleIdx="4" presStyleCnt="8">
        <dgm:presLayoutVars>
          <dgm:chMax val="0"/>
          <dgm:chPref val="0"/>
        </dgm:presLayoutVars>
      </dgm:prSet>
      <dgm:spPr/>
    </dgm:pt>
    <dgm:pt modelId="{D397A0AE-F84E-49DF-BDD9-DB9AB22DF670}" type="pres">
      <dgm:prSet presAssocID="{467222F3-772C-420E-A59D-54F34BBD261F}" presName="sibTrans" presStyleCnt="0"/>
      <dgm:spPr/>
    </dgm:pt>
    <dgm:pt modelId="{4C2413DB-3F43-40D3-BE45-1638184EDCFE}" type="pres">
      <dgm:prSet presAssocID="{54CEA580-7BB3-4000-AE00-D32A1479D66F}" presName="compNode" presStyleCnt="0"/>
      <dgm:spPr/>
    </dgm:pt>
    <dgm:pt modelId="{19945A34-A516-40BB-A16E-2AB32C12C83A}" type="pres">
      <dgm:prSet presAssocID="{54CEA580-7BB3-4000-AE00-D32A1479D66F}" presName="bgRect" presStyleLbl="bgShp" presStyleIdx="5" presStyleCnt="8"/>
      <dgm:spPr/>
    </dgm:pt>
    <dgm:pt modelId="{6855E49E-0828-47FF-A42E-46CA1B41AB27}" type="pres">
      <dgm:prSet presAssocID="{54CEA580-7BB3-4000-AE00-D32A1479D66F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94F8CA5D-6797-4684-81AD-20EBD9D06055}" type="pres">
      <dgm:prSet presAssocID="{54CEA580-7BB3-4000-AE00-D32A1479D66F}" presName="spaceRect" presStyleCnt="0"/>
      <dgm:spPr/>
    </dgm:pt>
    <dgm:pt modelId="{2C0DDC9E-1BD0-43AC-9116-01245190E3F7}" type="pres">
      <dgm:prSet presAssocID="{54CEA580-7BB3-4000-AE00-D32A1479D66F}" presName="parTx" presStyleLbl="revTx" presStyleIdx="5" presStyleCnt="8">
        <dgm:presLayoutVars>
          <dgm:chMax val="0"/>
          <dgm:chPref val="0"/>
        </dgm:presLayoutVars>
      </dgm:prSet>
      <dgm:spPr/>
    </dgm:pt>
    <dgm:pt modelId="{23A7A0D0-E84A-446B-83F6-C291F6C03BC0}" type="pres">
      <dgm:prSet presAssocID="{D9B5BA9A-153E-4C75-9694-4393875A4D48}" presName="sibTrans" presStyleCnt="0"/>
      <dgm:spPr/>
    </dgm:pt>
    <dgm:pt modelId="{915B397E-FE6B-4B36-829C-8A835B69CF20}" type="pres">
      <dgm:prSet presAssocID="{DD448D4F-A2F9-46D4-8EE7-5CF603B53084}" presName="compNode" presStyleCnt="0"/>
      <dgm:spPr/>
    </dgm:pt>
    <dgm:pt modelId="{A1B9F901-0C7D-48EE-A7A4-E50B40B46DAC}" type="pres">
      <dgm:prSet presAssocID="{DD448D4F-A2F9-46D4-8EE7-5CF603B53084}" presName="bgRect" presStyleLbl="bgShp" presStyleIdx="6" presStyleCnt="8"/>
      <dgm:spPr/>
    </dgm:pt>
    <dgm:pt modelId="{C0F505BA-006D-491A-A309-7B77201435F7}" type="pres">
      <dgm:prSet presAssocID="{DD448D4F-A2F9-46D4-8EE7-5CF603B53084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BA7D2FE-F484-4107-9E5C-664B41ACDE55}" type="pres">
      <dgm:prSet presAssocID="{DD448D4F-A2F9-46D4-8EE7-5CF603B53084}" presName="spaceRect" presStyleCnt="0"/>
      <dgm:spPr/>
    </dgm:pt>
    <dgm:pt modelId="{EAA96117-BAE5-4794-9DDE-F48CBFE0365E}" type="pres">
      <dgm:prSet presAssocID="{DD448D4F-A2F9-46D4-8EE7-5CF603B53084}" presName="parTx" presStyleLbl="revTx" presStyleIdx="6" presStyleCnt="8">
        <dgm:presLayoutVars>
          <dgm:chMax val="0"/>
          <dgm:chPref val="0"/>
        </dgm:presLayoutVars>
      </dgm:prSet>
      <dgm:spPr/>
    </dgm:pt>
    <dgm:pt modelId="{2EEBEF94-359C-43A6-BA24-F3E36BFF4594}" type="pres">
      <dgm:prSet presAssocID="{6E014FFA-39ED-4F7A-8C2A-21D23C81FFD4}" presName="sibTrans" presStyleCnt="0"/>
      <dgm:spPr/>
    </dgm:pt>
    <dgm:pt modelId="{110F2829-326D-42A4-9E3B-7073A40E5215}" type="pres">
      <dgm:prSet presAssocID="{89270903-F7D9-4AFF-B33C-1094DBE1A4A9}" presName="compNode" presStyleCnt="0"/>
      <dgm:spPr/>
    </dgm:pt>
    <dgm:pt modelId="{628C798D-C6F7-44B3-BBFF-BA963673EDBD}" type="pres">
      <dgm:prSet presAssocID="{89270903-F7D9-4AFF-B33C-1094DBE1A4A9}" presName="bgRect" presStyleLbl="bgShp" presStyleIdx="7" presStyleCnt="8"/>
      <dgm:spPr/>
    </dgm:pt>
    <dgm:pt modelId="{F2A0E1D1-B0C3-498E-9DF7-522C407FD8CE}" type="pres">
      <dgm:prSet presAssocID="{89270903-F7D9-4AFF-B33C-1094DBE1A4A9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list"/>
        </a:ext>
      </dgm:extLst>
    </dgm:pt>
    <dgm:pt modelId="{C1492320-917F-4E04-8A22-5EDDD6B20AA2}" type="pres">
      <dgm:prSet presAssocID="{89270903-F7D9-4AFF-B33C-1094DBE1A4A9}" presName="spaceRect" presStyleCnt="0"/>
      <dgm:spPr/>
    </dgm:pt>
    <dgm:pt modelId="{1275A88F-B104-4952-B77E-50A183E466C5}" type="pres">
      <dgm:prSet presAssocID="{89270903-F7D9-4AFF-B33C-1094DBE1A4A9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0457C423-1E4D-4116-8EEB-C3AA95EDF2DC}" srcId="{74487817-F070-4135-8BEB-A6B84ED2DF6C}" destId="{DD448D4F-A2F9-46D4-8EE7-5CF603B53084}" srcOrd="6" destOrd="0" parTransId="{B0D0D128-FE95-40AE-8A0E-2C5E2F63B04B}" sibTransId="{6E014FFA-39ED-4F7A-8C2A-21D23C81FFD4}"/>
    <dgm:cxn modelId="{0BC9272A-F994-45F5-8B87-99CCDE04C25C}" type="presOf" srcId="{89270903-F7D9-4AFF-B33C-1094DBE1A4A9}" destId="{1275A88F-B104-4952-B77E-50A183E466C5}" srcOrd="0" destOrd="0" presId="urn:microsoft.com/office/officeart/2018/2/layout/IconVerticalSolidList"/>
    <dgm:cxn modelId="{CDE0A239-9B4F-4CDB-AE86-295A92641BDE}" srcId="{74487817-F070-4135-8BEB-A6B84ED2DF6C}" destId="{89270903-F7D9-4AFF-B33C-1094DBE1A4A9}" srcOrd="7" destOrd="0" parTransId="{2355F08D-49DA-4DDC-B3E0-995D26D42F9B}" sibTransId="{CCDC9125-62C3-4B0F-BF81-E67B2D51B35F}"/>
    <dgm:cxn modelId="{D047AD3D-E0B7-4EC0-8CDB-2CCEB82DA732}" srcId="{74487817-F070-4135-8BEB-A6B84ED2DF6C}" destId="{3D0DCEA4-6929-46D3-B92A-2A77F1FF92F9}" srcOrd="3" destOrd="0" parTransId="{8B487BEC-4E8C-4E10-88BB-997EF5E5F278}" sibTransId="{9575ED33-1D4D-433C-8C48-0022AA988480}"/>
    <dgm:cxn modelId="{F1E2FF5E-9F2A-4D23-922A-D72A1F870B85}" type="presOf" srcId="{74487817-F070-4135-8BEB-A6B84ED2DF6C}" destId="{3C503D7D-EAA2-4093-8194-8E7D94CC2CBC}" srcOrd="0" destOrd="0" presId="urn:microsoft.com/office/officeart/2018/2/layout/IconVerticalSolidList"/>
    <dgm:cxn modelId="{F4B26849-6C67-4FB3-B020-D9623071896E}" srcId="{74487817-F070-4135-8BEB-A6B84ED2DF6C}" destId="{634EBCB9-D1DD-4FAD-8BFE-D916C025366D}" srcOrd="1" destOrd="0" parTransId="{C17DBE97-A60D-46B0-9184-680DE1C2A847}" sibTransId="{21D294A9-31D5-4643-95BD-0DE71069F2E7}"/>
    <dgm:cxn modelId="{42AF0F6B-5441-4B41-ADBC-DA4BD04CE232}" type="presOf" srcId="{C27F3D4F-4C13-49ED-B9A6-3C4B31F90D7A}" destId="{9E4132F6-2227-4D3F-914C-BC211BBCC9AC}" srcOrd="0" destOrd="0" presId="urn:microsoft.com/office/officeart/2018/2/layout/IconVerticalSolidList"/>
    <dgm:cxn modelId="{DF56BF4D-147D-45E1-98C8-B01EACB10CF7}" srcId="{74487817-F070-4135-8BEB-A6B84ED2DF6C}" destId="{C27F3D4F-4C13-49ED-B9A6-3C4B31F90D7A}" srcOrd="0" destOrd="0" parTransId="{3A50E649-B688-4A26-8299-2B8CAF80A7FB}" sibTransId="{99351869-5A30-46C6-8D9F-9F2CB6483439}"/>
    <dgm:cxn modelId="{4049D47D-0D7E-4A37-954A-1BD64B898755}" type="presOf" srcId="{634EBCB9-D1DD-4FAD-8BFE-D916C025366D}" destId="{4537B0A5-23F2-4FDF-9775-14D2469B40C3}" srcOrd="0" destOrd="0" presId="urn:microsoft.com/office/officeart/2018/2/layout/IconVerticalSolidList"/>
    <dgm:cxn modelId="{2068E186-6428-48DF-834B-05D6E14B1EAD}" type="presOf" srcId="{A22ED649-873E-4437-861F-B3A647A67171}" destId="{7FE5EC9C-2E14-41CC-9866-AC3152E5A19D}" srcOrd="0" destOrd="0" presId="urn:microsoft.com/office/officeart/2018/2/layout/IconVerticalSolidList"/>
    <dgm:cxn modelId="{68735A94-7D6F-4461-AC1B-EECAD51C9426}" type="presOf" srcId="{54CEA580-7BB3-4000-AE00-D32A1479D66F}" destId="{2C0DDC9E-1BD0-43AC-9116-01245190E3F7}" srcOrd="0" destOrd="0" presId="urn:microsoft.com/office/officeart/2018/2/layout/IconVerticalSolidList"/>
    <dgm:cxn modelId="{CF65E095-5B87-4498-86AC-1679DDBA184C}" srcId="{74487817-F070-4135-8BEB-A6B84ED2DF6C}" destId="{A22ED649-873E-4437-861F-B3A647A67171}" srcOrd="2" destOrd="0" parTransId="{CDD2AB23-63FB-4F42-8296-BBEFCB2F91CB}" sibTransId="{F024A3CC-EC0D-48AA-A0FC-4143EB933BC8}"/>
    <dgm:cxn modelId="{0E5DA9BA-441F-4606-A141-70445D3BFEB3}" type="presOf" srcId="{DD448D4F-A2F9-46D4-8EE7-5CF603B53084}" destId="{EAA96117-BAE5-4794-9DDE-F48CBFE0365E}" srcOrd="0" destOrd="0" presId="urn:microsoft.com/office/officeart/2018/2/layout/IconVerticalSolidList"/>
    <dgm:cxn modelId="{592D08D3-37B6-42F5-9DF5-8F3157CAA9B1}" srcId="{74487817-F070-4135-8BEB-A6B84ED2DF6C}" destId="{54CEA580-7BB3-4000-AE00-D32A1479D66F}" srcOrd="5" destOrd="0" parTransId="{1AA7022E-4FEB-4843-93C5-ACE29DBF6905}" sibTransId="{D9B5BA9A-153E-4C75-9694-4393875A4D48}"/>
    <dgm:cxn modelId="{56B28BF9-133D-43C7-A837-D32C4B71EC38}" srcId="{74487817-F070-4135-8BEB-A6B84ED2DF6C}" destId="{7D5519D0-C5C4-44F0-B30C-9D364A69AF50}" srcOrd="4" destOrd="0" parTransId="{21B2A4F5-591B-49B6-8A54-206694147F96}" sibTransId="{467222F3-772C-420E-A59D-54F34BBD261F}"/>
    <dgm:cxn modelId="{F8F409FA-761C-4B9F-AAF9-C914A5BFBF0D}" type="presOf" srcId="{3D0DCEA4-6929-46D3-B92A-2A77F1FF92F9}" destId="{F39CC58C-19C6-4590-B364-78E25567FE19}" srcOrd="0" destOrd="0" presId="urn:microsoft.com/office/officeart/2018/2/layout/IconVerticalSolidList"/>
    <dgm:cxn modelId="{4BE011FA-7AB9-4B43-9926-E31DDD3814B8}" type="presOf" srcId="{7D5519D0-C5C4-44F0-B30C-9D364A69AF50}" destId="{DA71F6D9-C8D5-40D2-B93B-90811023D967}" srcOrd="0" destOrd="0" presId="urn:microsoft.com/office/officeart/2018/2/layout/IconVerticalSolidList"/>
    <dgm:cxn modelId="{41989F99-4343-46CF-93DF-88517DB2CCFF}" type="presParOf" srcId="{3C503D7D-EAA2-4093-8194-8E7D94CC2CBC}" destId="{5040D76A-58BF-4383-B44A-AA89348379B5}" srcOrd="0" destOrd="0" presId="urn:microsoft.com/office/officeart/2018/2/layout/IconVerticalSolidList"/>
    <dgm:cxn modelId="{E7ED40CA-9C43-41C0-912A-9C99146540FF}" type="presParOf" srcId="{5040D76A-58BF-4383-B44A-AA89348379B5}" destId="{FE8D687F-5122-486C-9F19-658C3EECD32C}" srcOrd="0" destOrd="0" presId="urn:microsoft.com/office/officeart/2018/2/layout/IconVerticalSolidList"/>
    <dgm:cxn modelId="{2A92CB4B-0356-465D-8329-D4DB425C3D12}" type="presParOf" srcId="{5040D76A-58BF-4383-B44A-AA89348379B5}" destId="{299D496C-96AA-4A49-AB9D-69ED28534D09}" srcOrd="1" destOrd="0" presId="urn:microsoft.com/office/officeart/2018/2/layout/IconVerticalSolidList"/>
    <dgm:cxn modelId="{EF53FA7E-6CD3-46E0-ABE3-AB50B2953A6F}" type="presParOf" srcId="{5040D76A-58BF-4383-B44A-AA89348379B5}" destId="{B6DDCAA5-8A01-4978-932C-A9F405BF6547}" srcOrd="2" destOrd="0" presId="urn:microsoft.com/office/officeart/2018/2/layout/IconVerticalSolidList"/>
    <dgm:cxn modelId="{60B5A8E0-C18B-4CD2-9C4A-7890A15B675C}" type="presParOf" srcId="{5040D76A-58BF-4383-B44A-AA89348379B5}" destId="{9E4132F6-2227-4D3F-914C-BC211BBCC9AC}" srcOrd="3" destOrd="0" presId="urn:microsoft.com/office/officeart/2018/2/layout/IconVerticalSolidList"/>
    <dgm:cxn modelId="{6BB899EB-D52D-4FE9-B6D0-4AEE625D9D94}" type="presParOf" srcId="{3C503D7D-EAA2-4093-8194-8E7D94CC2CBC}" destId="{49E1CFE3-595C-499C-B338-8E6231823A51}" srcOrd="1" destOrd="0" presId="urn:microsoft.com/office/officeart/2018/2/layout/IconVerticalSolidList"/>
    <dgm:cxn modelId="{EEAD36C9-CC83-416C-8500-7177196B4790}" type="presParOf" srcId="{3C503D7D-EAA2-4093-8194-8E7D94CC2CBC}" destId="{28F66020-820D-4C84-A2EA-930638D3DDED}" srcOrd="2" destOrd="0" presId="urn:microsoft.com/office/officeart/2018/2/layout/IconVerticalSolidList"/>
    <dgm:cxn modelId="{76131640-B97F-4725-A638-149067BCEAC4}" type="presParOf" srcId="{28F66020-820D-4C84-A2EA-930638D3DDED}" destId="{0FBB70C1-EAA4-411A-B678-EA1AA8E1D565}" srcOrd="0" destOrd="0" presId="urn:microsoft.com/office/officeart/2018/2/layout/IconVerticalSolidList"/>
    <dgm:cxn modelId="{AD9301EF-AE6F-4498-AA57-7526E4988A35}" type="presParOf" srcId="{28F66020-820D-4C84-A2EA-930638D3DDED}" destId="{8A0C6F93-3CDA-4CF0-BD46-36CAF9187502}" srcOrd="1" destOrd="0" presId="urn:microsoft.com/office/officeart/2018/2/layout/IconVerticalSolidList"/>
    <dgm:cxn modelId="{E22BE11D-77B8-4A24-93C3-BBAECAE8C694}" type="presParOf" srcId="{28F66020-820D-4C84-A2EA-930638D3DDED}" destId="{8EBF8FBF-973F-4EFD-B8D5-439ABDBDC221}" srcOrd="2" destOrd="0" presId="urn:microsoft.com/office/officeart/2018/2/layout/IconVerticalSolidList"/>
    <dgm:cxn modelId="{D5165DB3-3EEC-4752-AF59-C37CBE261D24}" type="presParOf" srcId="{28F66020-820D-4C84-A2EA-930638D3DDED}" destId="{4537B0A5-23F2-4FDF-9775-14D2469B40C3}" srcOrd="3" destOrd="0" presId="urn:microsoft.com/office/officeart/2018/2/layout/IconVerticalSolidList"/>
    <dgm:cxn modelId="{B18678FD-C44D-459D-8717-27D2C87FBF95}" type="presParOf" srcId="{3C503D7D-EAA2-4093-8194-8E7D94CC2CBC}" destId="{0ED23373-C5A0-4FEA-B589-3932A10F556F}" srcOrd="3" destOrd="0" presId="urn:microsoft.com/office/officeart/2018/2/layout/IconVerticalSolidList"/>
    <dgm:cxn modelId="{0DBDD2B9-1CED-4C89-9D65-4150DAF30899}" type="presParOf" srcId="{3C503D7D-EAA2-4093-8194-8E7D94CC2CBC}" destId="{8F53B717-02B2-4666-A328-B7380D62EEC3}" srcOrd="4" destOrd="0" presId="urn:microsoft.com/office/officeart/2018/2/layout/IconVerticalSolidList"/>
    <dgm:cxn modelId="{7AF6C7C9-07A2-4264-8698-3AA8431D6875}" type="presParOf" srcId="{8F53B717-02B2-4666-A328-B7380D62EEC3}" destId="{88D02A69-A0CB-4D35-AD64-113E2179655A}" srcOrd="0" destOrd="0" presId="urn:microsoft.com/office/officeart/2018/2/layout/IconVerticalSolidList"/>
    <dgm:cxn modelId="{CB1C75D2-40AB-48E9-8C7A-E5A2724CF273}" type="presParOf" srcId="{8F53B717-02B2-4666-A328-B7380D62EEC3}" destId="{F177DDA6-C923-4DBA-A423-0B31555F70E2}" srcOrd="1" destOrd="0" presId="urn:microsoft.com/office/officeart/2018/2/layout/IconVerticalSolidList"/>
    <dgm:cxn modelId="{20C2109F-E5C1-4392-A911-E6F62357B0CA}" type="presParOf" srcId="{8F53B717-02B2-4666-A328-B7380D62EEC3}" destId="{DEFA9F68-DE23-446D-8104-CB7083787555}" srcOrd="2" destOrd="0" presId="urn:microsoft.com/office/officeart/2018/2/layout/IconVerticalSolidList"/>
    <dgm:cxn modelId="{3D7795C5-B768-42E6-8741-82276B5397E5}" type="presParOf" srcId="{8F53B717-02B2-4666-A328-B7380D62EEC3}" destId="{7FE5EC9C-2E14-41CC-9866-AC3152E5A19D}" srcOrd="3" destOrd="0" presId="urn:microsoft.com/office/officeart/2018/2/layout/IconVerticalSolidList"/>
    <dgm:cxn modelId="{FBEB82C9-21D4-4C03-9A69-8B5587419984}" type="presParOf" srcId="{3C503D7D-EAA2-4093-8194-8E7D94CC2CBC}" destId="{2AEEEE0D-AA3E-4455-97C3-98DF83BBB5D4}" srcOrd="5" destOrd="0" presId="urn:microsoft.com/office/officeart/2018/2/layout/IconVerticalSolidList"/>
    <dgm:cxn modelId="{3B6FE16C-0ACF-44C2-9A6B-AF56E1113916}" type="presParOf" srcId="{3C503D7D-EAA2-4093-8194-8E7D94CC2CBC}" destId="{E8F3A760-16F3-43D0-9271-0C150A2DA123}" srcOrd="6" destOrd="0" presId="urn:microsoft.com/office/officeart/2018/2/layout/IconVerticalSolidList"/>
    <dgm:cxn modelId="{323FDBBA-4438-46C4-843B-FB24DAFD6A68}" type="presParOf" srcId="{E8F3A760-16F3-43D0-9271-0C150A2DA123}" destId="{4AFD8883-43EA-4D7F-9357-72C114EDAB2F}" srcOrd="0" destOrd="0" presId="urn:microsoft.com/office/officeart/2018/2/layout/IconVerticalSolidList"/>
    <dgm:cxn modelId="{0DBFE433-025E-4468-B179-5B6225800B66}" type="presParOf" srcId="{E8F3A760-16F3-43D0-9271-0C150A2DA123}" destId="{13E066ED-BAF5-48B1-91F5-14A22CDB432A}" srcOrd="1" destOrd="0" presId="urn:microsoft.com/office/officeart/2018/2/layout/IconVerticalSolidList"/>
    <dgm:cxn modelId="{A589B42B-6739-4485-A7A5-74975660A103}" type="presParOf" srcId="{E8F3A760-16F3-43D0-9271-0C150A2DA123}" destId="{9B496049-F23D-4315-AD5A-14426B526BE9}" srcOrd="2" destOrd="0" presId="urn:microsoft.com/office/officeart/2018/2/layout/IconVerticalSolidList"/>
    <dgm:cxn modelId="{B3D2F44D-FA9F-487B-A6BD-6CE5F2D056F9}" type="presParOf" srcId="{E8F3A760-16F3-43D0-9271-0C150A2DA123}" destId="{F39CC58C-19C6-4590-B364-78E25567FE19}" srcOrd="3" destOrd="0" presId="urn:microsoft.com/office/officeart/2018/2/layout/IconVerticalSolidList"/>
    <dgm:cxn modelId="{E2F88837-2607-40DE-BF32-05341A828493}" type="presParOf" srcId="{3C503D7D-EAA2-4093-8194-8E7D94CC2CBC}" destId="{D25C3695-28F1-4D40-AADF-03D6D9CFD901}" srcOrd="7" destOrd="0" presId="urn:microsoft.com/office/officeart/2018/2/layout/IconVerticalSolidList"/>
    <dgm:cxn modelId="{71142808-7C70-4500-BEF1-BF53F2D4E6BE}" type="presParOf" srcId="{3C503D7D-EAA2-4093-8194-8E7D94CC2CBC}" destId="{8BE41A74-4ABD-4C0E-A7A7-C4D5D064FA10}" srcOrd="8" destOrd="0" presId="urn:microsoft.com/office/officeart/2018/2/layout/IconVerticalSolidList"/>
    <dgm:cxn modelId="{65F57659-8B2E-40C0-AC55-AF5F20E3DED1}" type="presParOf" srcId="{8BE41A74-4ABD-4C0E-A7A7-C4D5D064FA10}" destId="{603334FE-8A29-4BC0-8496-31EF0701C850}" srcOrd="0" destOrd="0" presId="urn:microsoft.com/office/officeart/2018/2/layout/IconVerticalSolidList"/>
    <dgm:cxn modelId="{BDA2EB56-22BC-4A9F-B9C8-BAB4E083AB73}" type="presParOf" srcId="{8BE41A74-4ABD-4C0E-A7A7-C4D5D064FA10}" destId="{37E9D96F-742B-4C2C-90C8-B1E0E4BFF073}" srcOrd="1" destOrd="0" presId="urn:microsoft.com/office/officeart/2018/2/layout/IconVerticalSolidList"/>
    <dgm:cxn modelId="{683FA8D8-4177-497D-B195-A5C40C7C5378}" type="presParOf" srcId="{8BE41A74-4ABD-4C0E-A7A7-C4D5D064FA10}" destId="{BDAE2C80-8885-438A-B65D-2405DA0DE8D9}" srcOrd="2" destOrd="0" presId="urn:microsoft.com/office/officeart/2018/2/layout/IconVerticalSolidList"/>
    <dgm:cxn modelId="{1DBD740A-DE5E-4C72-A418-11647DF1AC1A}" type="presParOf" srcId="{8BE41A74-4ABD-4C0E-A7A7-C4D5D064FA10}" destId="{DA71F6D9-C8D5-40D2-B93B-90811023D967}" srcOrd="3" destOrd="0" presId="urn:microsoft.com/office/officeart/2018/2/layout/IconVerticalSolidList"/>
    <dgm:cxn modelId="{59E4FDDA-D94D-49D5-BFD2-166F07DAC468}" type="presParOf" srcId="{3C503D7D-EAA2-4093-8194-8E7D94CC2CBC}" destId="{D397A0AE-F84E-49DF-BDD9-DB9AB22DF670}" srcOrd="9" destOrd="0" presId="urn:microsoft.com/office/officeart/2018/2/layout/IconVerticalSolidList"/>
    <dgm:cxn modelId="{9102FCBA-DD72-45C1-9D59-505133ECA78A}" type="presParOf" srcId="{3C503D7D-EAA2-4093-8194-8E7D94CC2CBC}" destId="{4C2413DB-3F43-40D3-BE45-1638184EDCFE}" srcOrd="10" destOrd="0" presId="urn:microsoft.com/office/officeart/2018/2/layout/IconVerticalSolidList"/>
    <dgm:cxn modelId="{42A0776A-F19A-4E23-86FD-BC4F0FEA187E}" type="presParOf" srcId="{4C2413DB-3F43-40D3-BE45-1638184EDCFE}" destId="{19945A34-A516-40BB-A16E-2AB32C12C83A}" srcOrd="0" destOrd="0" presId="urn:microsoft.com/office/officeart/2018/2/layout/IconVerticalSolidList"/>
    <dgm:cxn modelId="{090F35E8-FE9B-4236-8773-749A291E40F3}" type="presParOf" srcId="{4C2413DB-3F43-40D3-BE45-1638184EDCFE}" destId="{6855E49E-0828-47FF-A42E-46CA1B41AB27}" srcOrd="1" destOrd="0" presId="urn:microsoft.com/office/officeart/2018/2/layout/IconVerticalSolidList"/>
    <dgm:cxn modelId="{E82922E7-A8FE-4640-B157-78D3B1BFE53E}" type="presParOf" srcId="{4C2413DB-3F43-40D3-BE45-1638184EDCFE}" destId="{94F8CA5D-6797-4684-81AD-20EBD9D06055}" srcOrd="2" destOrd="0" presId="urn:microsoft.com/office/officeart/2018/2/layout/IconVerticalSolidList"/>
    <dgm:cxn modelId="{918E4EDB-4231-4808-9DFF-1FD8F159D938}" type="presParOf" srcId="{4C2413DB-3F43-40D3-BE45-1638184EDCFE}" destId="{2C0DDC9E-1BD0-43AC-9116-01245190E3F7}" srcOrd="3" destOrd="0" presId="urn:microsoft.com/office/officeart/2018/2/layout/IconVerticalSolidList"/>
    <dgm:cxn modelId="{14CCC121-3687-4A86-A2A7-C2FC50DC8123}" type="presParOf" srcId="{3C503D7D-EAA2-4093-8194-8E7D94CC2CBC}" destId="{23A7A0D0-E84A-446B-83F6-C291F6C03BC0}" srcOrd="11" destOrd="0" presId="urn:microsoft.com/office/officeart/2018/2/layout/IconVerticalSolidList"/>
    <dgm:cxn modelId="{F15ECA8C-4E9C-4C6D-AECE-1F3398ED79EF}" type="presParOf" srcId="{3C503D7D-EAA2-4093-8194-8E7D94CC2CBC}" destId="{915B397E-FE6B-4B36-829C-8A835B69CF20}" srcOrd="12" destOrd="0" presId="urn:microsoft.com/office/officeart/2018/2/layout/IconVerticalSolidList"/>
    <dgm:cxn modelId="{DC2B193B-0EA8-4E81-875C-9A8A04973AEF}" type="presParOf" srcId="{915B397E-FE6B-4B36-829C-8A835B69CF20}" destId="{A1B9F901-0C7D-48EE-A7A4-E50B40B46DAC}" srcOrd="0" destOrd="0" presId="urn:microsoft.com/office/officeart/2018/2/layout/IconVerticalSolidList"/>
    <dgm:cxn modelId="{508ED54C-E2BE-4410-8779-E649994F50FA}" type="presParOf" srcId="{915B397E-FE6B-4B36-829C-8A835B69CF20}" destId="{C0F505BA-006D-491A-A309-7B77201435F7}" srcOrd="1" destOrd="0" presId="urn:microsoft.com/office/officeart/2018/2/layout/IconVerticalSolidList"/>
    <dgm:cxn modelId="{F2FF0FF5-7F65-4593-A548-9B49951400A8}" type="presParOf" srcId="{915B397E-FE6B-4B36-829C-8A835B69CF20}" destId="{3BA7D2FE-F484-4107-9E5C-664B41ACDE55}" srcOrd="2" destOrd="0" presId="urn:microsoft.com/office/officeart/2018/2/layout/IconVerticalSolidList"/>
    <dgm:cxn modelId="{E15454AC-FEBF-4564-B1D8-8D5B449E5644}" type="presParOf" srcId="{915B397E-FE6B-4B36-829C-8A835B69CF20}" destId="{EAA96117-BAE5-4794-9DDE-F48CBFE0365E}" srcOrd="3" destOrd="0" presId="urn:microsoft.com/office/officeart/2018/2/layout/IconVerticalSolidList"/>
    <dgm:cxn modelId="{A1EC899D-A76F-472D-9F62-7ADA5687EE55}" type="presParOf" srcId="{3C503D7D-EAA2-4093-8194-8E7D94CC2CBC}" destId="{2EEBEF94-359C-43A6-BA24-F3E36BFF4594}" srcOrd="13" destOrd="0" presId="urn:microsoft.com/office/officeart/2018/2/layout/IconVerticalSolidList"/>
    <dgm:cxn modelId="{36DE73BD-DF24-4D7D-9504-C27849E68AFF}" type="presParOf" srcId="{3C503D7D-EAA2-4093-8194-8E7D94CC2CBC}" destId="{110F2829-326D-42A4-9E3B-7073A40E5215}" srcOrd="14" destOrd="0" presId="urn:microsoft.com/office/officeart/2018/2/layout/IconVerticalSolidList"/>
    <dgm:cxn modelId="{1BBE07EC-0611-49DC-86AE-A8E4F3D83BFA}" type="presParOf" srcId="{110F2829-326D-42A4-9E3B-7073A40E5215}" destId="{628C798D-C6F7-44B3-BBFF-BA963673EDBD}" srcOrd="0" destOrd="0" presId="urn:microsoft.com/office/officeart/2018/2/layout/IconVerticalSolidList"/>
    <dgm:cxn modelId="{54A2A31A-2DF5-4782-B1B7-3AC0EB28620D}" type="presParOf" srcId="{110F2829-326D-42A4-9E3B-7073A40E5215}" destId="{F2A0E1D1-B0C3-498E-9DF7-522C407FD8CE}" srcOrd="1" destOrd="0" presId="urn:microsoft.com/office/officeart/2018/2/layout/IconVerticalSolidList"/>
    <dgm:cxn modelId="{99F7B6DA-F1A1-4613-8F11-347D5F0C45C3}" type="presParOf" srcId="{110F2829-326D-42A4-9E3B-7073A40E5215}" destId="{C1492320-917F-4E04-8A22-5EDDD6B20AA2}" srcOrd="2" destOrd="0" presId="urn:microsoft.com/office/officeart/2018/2/layout/IconVerticalSolidList"/>
    <dgm:cxn modelId="{45073161-DAAE-4CBE-A258-8A5F444C7C78}" type="presParOf" srcId="{110F2829-326D-42A4-9E3B-7073A40E5215}" destId="{1275A88F-B104-4952-B77E-50A183E466C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CC247E-5929-4E33-BCA9-4A8BF623768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9D95711-8A46-4409-94A3-B2F990A68E85}">
      <dgm:prSet/>
      <dgm:spPr/>
      <dgm:t>
        <a:bodyPr/>
        <a:lstStyle/>
        <a:p>
          <a:r>
            <a:rPr lang="en-US">
              <a:cs typeface="Calibri Light"/>
            </a:rPr>
            <a:t>(0.4827</a:t>
          </a:r>
          <a:r>
            <a:rPr lang="en-US"/>
            <a:t>, 'land_square'),</a:t>
          </a:r>
        </a:p>
      </dgm:t>
    </dgm:pt>
    <dgm:pt modelId="{8E81D690-F541-45C0-8D19-EFA995D9C146}" type="parTrans" cxnId="{C954A0CA-C037-4C00-A294-F9AE13D2A67B}">
      <dgm:prSet/>
      <dgm:spPr/>
      <dgm:t>
        <a:bodyPr/>
        <a:lstStyle/>
        <a:p>
          <a:endParaRPr lang="en-US"/>
        </a:p>
      </dgm:t>
    </dgm:pt>
    <dgm:pt modelId="{B93A1F65-8490-49E1-9322-59FFED82E2CF}" type="sibTrans" cxnId="{C954A0CA-C037-4C00-A294-F9AE13D2A67B}">
      <dgm:prSet/>
      <dgm:spPr/>
      <dgm:t>
        <a:bodyPr/>
        <a:lstStyle/>
        <a:p>
          <a:endParaRPr lang="en-US"/>
        </a:p>
      </dgm:t>
    </dgm:pt>
    <dgm:pt modelId="{6BA7492F-7309-40AC-8E35-4F0E7319F6D3}">
      <dgm:prSet/>
      <dgm:spPr/>
      <dgm:t>
        <a:bodyPr/>
        <a:lstStyle/>
        <a:p>
          <a:r>
            <a:rPr lang="en-US"/>
            <a:t> (0.1184, 'year_built'),  </a:t>
          </a:r>
        </a:p>
      </dgm:t>
    </dgm:pt>
    <dgm:pt modelId="{2CA9F647-80C7-4433-87C5-A559B4CA2C71}" type="parTrans" cxnId="{4192D9EE-35A1-4939-8D9A-0601BFE34D8D}">
      <dgm:prSet/>
      <dgm:spPr/>
    </dgm:pt>
    <dgm:pt modelId="{1A2B508A-5E59-48C3-B996-249AB47AE224}" type="sibTrans" cxnId="{4192D9EE-35A1-4939-8D9A-0601BFE34D8D}">
      <dgm:prSet/>
      <dgm:spPr/>
    </dgm:pt>
    <dgm:pt modelId="{219CFA71-F33F-4C5B-913E-689687FECC64}">
      <dgm:prSet/>
      <dgm:spPr/>
      <dgm:t>
        <a:bodyPr/>
        <a:lstStyle/>
        <a:p>
          <a:r>
            <a:rPr lang="en-US"/>
            <a:t>(0.0654, 'gross_square'),</a:t>
          </a:r>
        </a:p>
      </dgm:t>
    </dgm:pt>
    <dgm:pt modelId="{46EA84AF-E452-4023-9C72-BF443CAA6A3C}" type="parTrans" cxnId="{030FFDCC-E9B0-4265-B851-C9D9B974F63A}">
      <dgm:prSet/>
      <dgm:spPr/>
    </dgm:pt>
    <dgm:pt modelId="{274E077D-476F-49A1-98D3-99D4CB45B136}" type="sibTrans" cxnId="{030FFDCC-E9B0-4265-B851-C9D9B974F63A}">
      <dgm:prSet/>
      <dgm:spPr/>
    </dgm:pt>
    <dgm:pt modelId="{8693A83F-2324-4F6C-B60F-F89C05770ACF}">
      <dgm:prSet/>
      <dgm:spPr/>
      <dgm:t>
        <a:bodyPr/>
        <a:lstStyle/>
        <a:p>
          <a:r>
            <a:rPr lang="en-US"/>
            <a:t> (0.0531, 'sale_month'), </a:t>
          </a:r>
        </a:p>
      </dgm:t>
    </dgm:pt>
    <dgm:pt modelId="{8C1A9D2E-045A-4E39-9F8E-0B19C602DC78}" type="parTrans" cxnId="{ED613164-B8DE-4E89-9BA6-0634D07B11C6}">
      <dgm:prSet/>
      <dgm:spPr/>
    </dgm:pt>
    <dgm:pt modelId="{1CE2FF98-EBDC-4742-A546-6CC23BA4A966}" type="sibTrans" cxnId="{ED613164-B8DE-4E89-9BA6-0634D07B11C6}">
      <dgm:prSet/>
      <dgm:spPr/>
    </dgm:pt>
    <dgm:pt modelId="{0D86C3ED-2454-4805-B40D-FB65923A0350}">
      <dgm:prSet/>
      <dgm:spPr/>
      <dgm:t>
        <a:bodyPr/>
        <a:lstStyle/>
        <a:p>
          <a:r>
            <a:rPr lang="en-US"/>
            <a:t>(0.0441, 'residential_units'), </a:t>
          </a:r>
        </a:p>
      </dgm:t>
    </dgm:pt>
    <dgm:pt modelId="{BBDA299B-D3E7-483A-91A4-4C77B6435053}" type="parTrans" cxnId="{A8ABACCC-15F2-40EF-9A89-44FCA4B31DAD}">
      <dgm:prSet/>
      <dgm:spPr/>
    </dgm:pt>
    <dgm:pt modelId="{94549113-EF40-4A6A-8D2F-4F81F9420A20}" type="sibTrans" cxnId="{A8ABACCC-15F2-40EF-9A89-44FCA4B31DAD}">
      <dgm:prSet/>
      <dgm:spPr/>
    </dgm:pt>
    <dgm:pt modelId="{8AF484C7-9B2F-4461-93AA-810F83A002E4}">
      <dgm:prSet/>
      <dgm:spPr/>
      <dgm:t>
        <a:bodyPr/>
        <a:lstStyle/>
        <a:p>
          <a:r>
            <a:rPr lang="en-US"/>
            <a:t>(0.0232, 'tax_class_at_present'), </a:t>
          </a:r>
        </a:p>
      </dgm:t>
    </dgm:pt>
    <dgm:pt modelId="{91E80E4F-5DE5-44AC-A2DA-573F040C90F7}" type="parTrans" cxnId="{ADE3B367-5C61-4963-B179-6A49C8185E07}">
      <dgm:prSet/>
      <dgm:spPr/>
    </dgm:pt>
    <dgm:pt modelId="{26146FE2-E343-46C0-9485-71FE45ED9CC3}" type="sibTrans" cxnId="{ADE3B367-5C61-4963-B179-6A49C8185E07}">
      <dgm:prSet/>
      <dgm:spPr/>
    </dgm:pt>
    <dgm:pt modelId="{3560F92C-9915-4FFD-A25B-C60AD61F6A3B}">
      <dgm:prSet/>
      <dgm:spPr/>
      <dgm:t>
        <a:bodyPr/>
        <a:lstStyle/>
        <a:p>
          <a:r>
            <a:rPr lang="en-US"/>
            <a:t>(0.0183, 'building_class_at_time_of_sale'),</a:t>
          </a:r>
        </a:p>
      </dgm:t>
    </dgm:pt>
    <dgm:pt modelId="{20A89335-5C06-4080-B7FD-E8BCBEE39260}" type="parTrans" cxnId="{12EC0FBC-E0D4-4BBE-ABEE-4BFF5795ED9D}">
      <dgm:prSet/>
      <dgm:spPr/>
    </dgm:pt>
    <dgm:pt modelId="{1E4CE8EA-55D5-4030-AB8D-B388F8036B30}" type="sibTrans" cxnId="{12EC0FBC-E0D4-4BBE-ABEE-4BFF5795ED9D}">
      <dgm:prSet/>
      <dgm:spPr/>
    </dgm:pt>
    <dgm:pt modelId="{C78BDE6B-D769-4F9F-AF65-F50872466059}">
      <dgm:prSet/>
      <dgm:spPr/>
      <dgm:t>
        <a:bodyPr/>
        <a:lstStyle/>
        <a:p>
          <a:r>
            <a:rPr lang="en-US"/>
            <a:t> (0.0162, 'building_class_at_present'), </a:t>
          </a:r>
        </a:p>
      </dgm:t>
    </dgm:pt>
    <dgm:pt modelId="{3668D5F0-3078-4E98-8917-8E4071CA5D04}" type="parTrans" cxnId="{674D4DA3-9994-4EAB-AFF5-0A99AF92BAE4}">
      <dgm:prSet/>
      <dgm:spPr/>
    </dgm:pt>
    <dgm:pt modelId="{5A5F61FB-9ED3-4085-B3C6-89E1481A7ECD}" type="sibTrans" cxnId="{674D4DA3-9994-4EAB-AFF5-0A99AF92BAE4}">
      <dgm:prSet/>
      <dgm:spPr/>
    </dgm:pt>
    <dgm:pt modelId="{F4F47BBE-CB69-4491-B609-715DE0A7D2D6}">
      <dgm:prSet/>
      <dgm:spPr/>
      <dgm:t>
        <a:bodyPr/>
        <a:lstStyle/>
        <a:p>
          <a:r>
            <a:rPr lang="en-US"/>
            <a:t>(0.016, 'mortgage_rate_at_time_of_sale_2'),</a:t>
          </a:r>
        </a:p>
      </dgm:t>
    </dgm:pt>
    <dgm:pt modelId="{407C4C82-6E86-410D-8D9A-3B022223CBA8}" type="parTrans" cxnId="{E6C15FF3-52F9-469D-A90E-29EBE3D90272}">
      <dgm:prSet/>
      <dgm:spPr/>
    </dgm:pt>
    <dgm:pt modelId="{38A893FC-5290-4DCA-903A-AD809D7A33B3}" type="sibTrans" cxnId="{E6C15FF3-52F9-469D-A90E-29EBE3D90272}">
      <dgm:prSet/>
      <dgm:spPr/>
    </dgm:pt>
    <dgm:pt modelId="{8FF75984-6A6C-48B2-A4AE-DC68E6C45F4E}">
      <dgm:prSet/>
      <dgm:spPr/>
      <dgm:t>
        <a:bodyPr/>
        <a:lstStyle/>
        <a:p>
          <a:r>
            <a:rPr lang="en-US"/>
            <a:t> (0.0154, 'sale_year'), </a:t>
          </a:r>
        </a:p>
      </dgm:t>
    </dgm:pt>
    <dgm:pt modelId="{54E0E8D9-4EEA-431E-9C22-310699F6F069}" type="parTrans" cxnId="{A0D0501B-F130-47F8-914C-4622CC7586CF}">
      <dgm:prSet/>
      <dgm:spPr/>
    </dgm:pt>
    <dgm:pt modelId="{FD8A63F3-8781-4F01-A5D5-4B4C9C3B90E0}" type="sibTrans" cxnId="{A0D0501B-F130-47F8-914C-4622CC7586CF}">
      <dgm:prSet/>
      <dgm:spPr/>
    </dgm:pt>
    <dgm:pt modelId="{65716C51-1CD7-435D-AB91-C07A15A78AE5}">
      <dgm:prSet/>
      <dgm:spPr/>
      <dgm:t>
        <a:bodyPr/>
        <a:lstStyle/>
        <a:p>
          <a:r>
            <a:rPr lang="en-US"/>
            <a:t>(0.015, 'sale_day'),</a:t>
          </a:r>
        </a:p>
      </dgm:t>
    </dgm:pt>
    <dgm:pt modelId="{EC50BBFD-22B5-4930-B503-86DC85A5CF38}" type="parTrans" cxnId="{BC5D500A-7CEF-4437-9012-2B3409A74D6B}">
      <dgm:prSet/>
      <dgm:spPr/>
    </dgm:pt>
    <dgm:pt modelId="{7107CCE5-8475-43C6-912B-554620DA5B1B}" type="sibTrans" cxnId="{BC5D500A-7CEF-4437-9012-2B3409A74D6B}">
      <dgm:prSet/>
      <dgm:spPr/>
    </dgm:pt>
    <dgm:pt modelId="{952BDF5B-CE23-4665-8887-3D08CF1EE88C}">
      <dgm:prSet/>
      <dgm:spPr/>
      <dgm:t>
        <a:bodyPr/>
        <a:lstStyle/>
        <a:p>
          <a:r>
            <a:rPr lang="en-US"/>
            <a:t> (0.0149, 'building_class_category'),</a:t>
          </a:r>
        </a:p>
      </dgm:t>
    </dgm:pt>
    <dgm:pt modelId="{CA4648F9-6AF9-4CF9-9355-E657F36BA7BC}" type="parTrans" cxnId="{F134FCA3-7AB9-4944-AAE9-3D7826252BB6}">
      <dgm:prSet/>
      <dgm:spPr/>
    </dgm:pt>
    <dgm:pt modelId="{6FFAFF39-87B4-4BD2-AC1E-EBD301587EAE}" type="sibTrans" cxnId="{F134FCA3-7AB9-4944-AAE9-3D7826252BB6}">
      <dgm:prSet/>
      <dgm:spPr/>
    </dgm:pt>
    <dgm:pt modelId="{193ADD83-49BE-456C-B928-3822A5862C7C}">
      <dgm:prSet/>
      <dgm:spPr/>
      <dgm:t>
        <a:bodyPr/>
        <a:lstStyle/>
        <a:p>
          <a:r>
            <a:rPr lang="en-US"/>
            <a:t> (0.0131, 'mortgage_rate_at_time_of_sale'), </a:t>
          </a:r>
        </a:p>
      </dgm:t>
    </dgm:pt>
    <dgm:pt modelId="{C58B470D-833E-49ED-B4FF-04C4CFB493E8}" type="parTrans" cxnId="{C11C3098-3B6B-4E88-8B29-C45E477A2720}">
      <dgm:prSet/>
      <dgm:spPr/>
    </dgm:pt>
    <dgm:pt modelId="{D7E2BBB5-906D-48BB-BD90-2A30ED9BF5FC}" type="sibTrans" cxnId="{C11C3098-3B6B-4E88-8B29-C45E477A2720}">
      <dgm:prSet/>
      <dgm:spPr/>
    </dgm:pt>
    <dgm:pt modelId="{A14364DC-1A5B-4063-8028-817AEC97EE9A}">
      <dgm:prSet/>
      <dgm:spPr/>
      <dgm:t>
        <a:bodyPr/>
        <a:lstStyle/>
        <a:p>
          <a:r>
            <a:rPr lang="en-US"/>
            <a:t>(0.0119, 'mortgage_rate_at_time_of_sale_1'), </a:t>
          </a:r>
        </a:p>
      </dgm:t>
    </dgm:pt>
    <dgm:pt modelId="{67177290-C602-480C-8910-0F8D6689DFC0}" type="parTrans" cxnId="{F42D03A7-F597-4308-930B-0CC1F2438DD0}">
      <dgm:prSet/>
      <dgm:spPr/>
    </dgm:pt>
    <dgm:pt modelId="{68475737-15B8-4019-9680-004CA54CD5DF}" type="sibTrans" cxnId="{F42D03A7-F597-4308-930B-0CC1F2438DD0}">
      <dgm:prSet/>
      <dgm:spPr/>
    </dgm:pt>
    <dgm:pt modelId="{DB1B9187-E98E-4A65-AD20-38C00DFAC6D5}">
      <dgm:prSet/>
      <dgm:spPr/>
      <dgm:t>
        <a:bodyPr/>
        <a:lstStyle/>
        <a:p>
          <a:r>
            <a:rPr lang="en-US"/>
            <a:t>(0.0011, 'total_units'),</a:t>
          </a:r>
        </a:p>
      </dgm:t>
    </dgm:pt>
    <dgm:pt modelId="{AB030243-AEBD-4442-8E0A-CC1FD5942BDB}" type="parTrans" cxnId="{BDC96CF2-20E4-4BBC-BAA2-13148B1DD943}">
      <dgm:prSet/>
      <dgm:spPr/>
    </dgm:pt>
    <dgm:pt modelId="{57CFECA7-07CF-49DC-AE8A-776FFD6532AC}" type="sibTrans" cxnId="{BDC96CF2-20E4-4BBC-BAA2-13148B1DD943}">
      <dgm:prSet/>
      <dgm:spPr/>
    </dgm:pt>
    <dgm:pt modelId="{9F4D1701-8700-4461-AD50-C9C6B9D1CF9E}">
      <dgm:prSet/>
      <dgm:spPr/>
      <dgm:t>
        <a:bodyPr/>
        <a:lstStyle/>
        <a:p>
          <a:r>
            <a:rPr lang="en-US"/>
            <a:t> (0.0011, 'district') </a:t>
          </a:r>
        </a:p>
      </dgm:t>
    </dgm:pt>
    <dgm:pt modelId="{860211C8-4EA5-4257-8AE6-034A93173949}" type="parTrans" cxnId="{608C60EE-7ABB-430A-B2F7-87091DA8C0CE}">
      <dgm:prSet/>
      <dgm:spPr/>
    </dgm:pt>
    <dgm:pt modelId="{FECDC733-689C-4387-A78F-F7EFF0D1A1FB}" type="sibTrans" cxnId="{608C60EE-7ABB-430A-B2F7-87091DA8C0CE}">
      <dgm:prSet/>
      <dgm:spPr/>
    </dgm:pt>
    <dgm:pt modelId="{B6E02B98-2E16-41D6-8486-7D1EEF2D0C38}" type="pres">
      <dgm:prSet presAssocID="{E1CC247E-5929-4E33-BCA9-4A8BF6237684}" presName="linear" presStyleCnt="0">
        <dgm:presLayoutVars>
          <dgm:animLvl val="lvl"/>
          <dgm:resizeHandles val="exact"/>
        </dgm:presLayoutVars>
      </dgm:prSet>
      <dgm:spPr/>
    </dgm:pt>
    <dgm:pt modelId="{9F76740A-D570-4D7E-BB1D-62D3DAEB30A0}" type="pres">
      <dgm:prSet presAssocID="{09D95711-8A46-4409-94A3-B2F990A68E85}" presName="parentText" presStyleLbl="node1" presStyleIdx="0" presStyleCnt="16">
        <dgm:presLayoutVars>
          <dgm:chMax val="0"/>
          <dgm:bulletEnabled val="1"/>
        </dgm:presLayoutVars>
      </dgm:prSet>
      <dgm:spPr/>
    </dgm:pt>
    <dgm:pt modelId="{AD3979FC-6E1C-4298-AE1C-97BB43CBD200}" type="pres">
      <dgm:prSet presAssocID="{B93A1F65-8490-49E1-9322-59FFED82E2CF}" presName="spacer" presStyleCnt="0"/>
      <dgm:spPr/>
    </dgm:pt>
    <dgm:pt modelId="{01055427-A493-4E30-88CD-39D376AE6D84}" type="pres">
      <dgm:prSet presAssocID="{6BA7492F-7309-40AC-8E35-4F0E7319F6D3}" presName="parentText" presStyleLbl="node1" presStyleIdx="1" presStyleCnt="16">
        <dgm:presLayoutVars>
          <dgm:chMax val="0"/>
          <dgm:bulletEnabled val="1"/>
        </dgm:presLayoutVars>
      </dgm:prSet>
      <dgm:spPr/>
    </dgm:pt>
    <dgm:pt modelId="{4A63C04A-EB6C-4647-AF2B-E4ECA0A8EFDA}" type="pres">
      <dgm:prSet presAssocID="{1A2B508A-5E59-48C3-B996-249AB47AE224}" presName="spacer" presStyleCnt="0"/>
      <dgm:spPr/>
    </dgm:pt>
    <dgm:pt modelId="{7579E55B-4A25-44FD-BEF1-3F2D2632E00A}" type="pres">
      <dgm:prSet presAssocID="{219CFA71-F33F-4C5B-913E-689687FECC64}" presName="parentText" presStyleLbl="node1" presStyleIdx="2" presStyleCnt="16">
        <dgm:presLayoutVars>
          <dgm:chMax val="0"/>
          <dgm:bulletEnabled val="1"/>
        </dgm:presLayoutVars>
      </dgm:prSet>
      <dgm:spPr/>
    </dgm:pt>
    <dgm:pt modelId="{C852E8DB-56C6-45C8-9578-7868A99AF316}" type="pres">
      <dgm:prSet presAssocID="{274E077D-476F-49A1-98D3-99D4CB45B136}" presName="spacer" presStyleCnt="0"/>
      <dgm:spPr/>
    </dgm:pt>
    <dgm:pt modelId="{81A6D0D4-6F1B-4C98-8679-5F8CC836505B}" type="pres">
      <dgm:prSet presAssocID="{8693A83F-2324-4F6C-B60F-F89C05770ACF}" presName="parentText" presStyleLbl="node1" presStyleIdx="3" presStyleCnt="16">
        <dgm:presLayoutVars>
          <dgm:chMax val="0"/>
          <dgm:bulletEnabled val="1"/>
        </dgm:presLayoutVars>
      </dgm:prSet>
      <dgm:spPr/>
    </dgm:pt>
    <dgm:pt modelId="{399EBAD1-EDCE-4F2C-A60B-C22832E875EC}" type="pres">
      <dgm:prSet presAssocID="{1CE2FF98-EBDC-4742-A546-6CC23BA4A966}" presName="spacer" presStyleCnt="0"/>
      <dgm:spPr/>
    </dgm:pt>
    <dgm:pt modelId="{8F06E56E-BBCA-4C62-9E3F-E4705ECC3FEC}" type="pres">
      <dgm:prSet presAssocID="{0D86C3ED-2454-4805-B40D-FB65923A0350}" presName="parentText" presStyleLbl="node1" presStyleIdx="4" presStyleCnt="16">
        <dgm:presLayoutVars>
          <dgm:chMax val="0"/>
          <dgm:bulletEnabled val="1"/>
        </dgm:presLayoutVars>
      </dgm:prSet>
      <dgm:spPr/>
    </dgm:pt>
    <dgm:pt modelId="{95DB0CA3-9761-4650-8676-C9F097EBCC02}" type="pres">
      <dgm:prSet presAssocID="{94549113-EF40-4A6A-8D2F-4F81F9420A20}" presName="spacer" presStyleCnt="0"/>
      <dgm:spPr/>
    </dgm:pt>
    <dgm:pt modelId="{B70454E5-01FC-4575-8CE1-63ED2394A561}" type="pres">
      <dgm:prSet presAssocID="{8AF484C7-9B2F-4461-93AA-810F83A002E4}" presName="parentText" presStyleLbl="node1" presStyleIdx="5" presStyleCnt="16">
        <dgm:presLayoutVars>
          <dgm:chMax val="0"/>
          <dgm:bulletEnabled val="1"/>
        </dgm:presLayoutVars>
      </dgm:prSet>
      <dgm:spPr/>
    </dgm:pt>
    <dgm:pt modelId="{1212C955-CEA9-4167-8059-AD32E545EB24}" type="pres">
      <dgm:prSet presAssocID="{26146FE2-E343-46C0-9485-71FE45ED9CC3}" presName="spacer" presStyleCnt="0"/>
      <dgm:spPr/>
    </dgm:pt>
    <dgm:pt modelId="{0C423955-4645-44F9-8072-6E34C29F123E}" type="pres">
      <dgm:prSet presAssocID="{3560F92C-9915-4FFD-A25B-C60AD61F6A3B}" presName="parentText" presStyleLbl="node1" presStyleIdx="6" presStyleCnt="16">
        <dgm:presLayoutVars>
          <dgm:chMax val="0"/>
          <dgm:bulletEnabled val="1"/>
        </dgm:presLayoutVars>
      </dgm:prSet>
      <dgm:spPr/>
    </dgm:pt>
    <dgm:pt modelId="{0DA8BB7F-DDBB-45B7-9506-BD263007AE93}" type="pres">
      <dgm:prSet presAssocID="{1E4CE8EA-55D5-4030-AB8D-B388F8036B30}" presName="spacer" presStyleCnt="0"/>
      <dgm:spPr/>
    </dgm:pt>
    <dgm:pt modelId="{EB6E528A-D5A7-4120-BF01-2A8FDD67E806}" type="pres">
      <dgm:prSet presAssocID="{C78BDE6B-D769-4F9F-AF65-F50872466059}" presName="parentText" presStyleLbl="node1" presStyleIdx="7" presStyleCnt="16">
        <dgm:presLayoutVars>
          <dgm:chMax val="0"/>
          <dgm:bulletEnabled val="1"/>
        </dgm:presLayoutVars>
      </dgm:prSet>
      <dgm:spPr/>
    </dgm:pt>
    <dgm:pt modelId="{DB657FFC-6738-484C-AB0C-B3E332734BC1}" type="pres">
      <dgm:prSet presAssocID="{5A5F61FB-9ED3-4085-B3C6-89E1481A7ECD}" presName="spacer" presStyleCnt="0"/>
      <dgm:spPr/>
    </dgm:pt>
    <dgm:pt modelId="{F202D948-8911-4977-8509-6B941C3C5813}" type="pres">
      <dgm:prSet presAssocID="{F4F47BBE-CB69-4491-B609-715DE0A7D2D6}" presName="parentText" presStyleLbl="node1" presStyleIdx="8" presStyleCnt="16">
        <dgm:presLayoutVars>
          <dgm:chMax val="0"/>
          <dgm:bulletEnabled val="1"/>
        </dgm:presLayoutVars>
      </dgm:prSet>
      <dgm:spPr/>
    </dgm:pt>
    <dgm:pt modelId="{B063BA4B-A76F-4666-AAD1-984F9310B151}" type="pres">
      <dgm:prSet presAssocID="{38A893FC-5290-4DCA-903A-AD809D7A33B3}" presName="spacer" presStyleCnt="0"/>
      <dgm:spPr/>
    </dgm:pt>
    <dgm:pt modelId="{9346E698-D466-45EC-BBBE-834B0285AFFC}" type="pres">
      <dgm:prSet presAssocID="{8FF75984-6A6C-48B2-A4AE-DC68E6C45F4E}" presName="parentText" presStyleLbl="node1" presStyleIdx="9" presStyleCnt="16">
        <dgm:presLayoutVars>
          <dgm:chMax val="0"/>
          <dgm:bulletEnabled val="1"/>
        </dgm:presLayoutVars>
      </dgm:prSet>
      <dgm:spPr/>
    </dgm:pt>
    <dgm:pt modelId="{382CA290-0B6A-4A6B-88E9-DC3CD3D804B1}" type="pres">
      <dgm:prSet presAssocID="{FD8A63F3-8781-4F01-A5D5-4B4C9C3B90E0}" presName="spacer" presStyleCnt="0"/>
      <dgm:spPr/>
    </dgm:pt>
    <dgm:pt modelId="{DC2A4AA7-431B-4238-A6D8-683F2E837691}" type="pres">
      <dgm:prSet presAssocID="{65716C51-1CD7-435D-AB91-C07A15A78AE5}" presName="parentText" presStyleLbl="node1" presStyleIdx="10" presStyleCnt="16">
        <dgm:presLayoutVars>
          <dgm:chMax val="0"/>
          <dgm:bulletEnabled val="1"/>
        </dgm:presLayoutVars>
      </dgm:prSet>
      <dgm:spPr/>
    </dgm:pt>
    <dgm:pt modelId="{10CB1C66-1999-4ABA-8DB7-7EEE97F0719C}" type="pres">
      <dgm:prSet presAssocID="{7107CCE5-8475-43C6-912B-554620DA5B1B}" presName="spacer" presStyleCnt="0"/>
      <dgm:spPr/>
    </dgm:pt>
    <dgm:pt modelId="{5F73E93A-3C1F-44BA-98A4-B1E38D928658}" type="pres">
      <dgm:prSet presAssocID="{952BDF5B-CE23-4665-8887-3D08CF1EE88C}" presName="parentText" presStyleLbl="node1" presStyleIdx="11" presStyleCnt="16">
        <dgm:presLayoutVars>
          <dgm:chMax val="0"/>
          <dgm:bulletEnabled val="1"/>
        </dgm:presLayoutVars>
      </dgm:prSet>
      <dgm:spPr/>
    </dgm:pt>
    <dgm:pt modelId="{43F13F1B-0CC6-43D4-B446-7E2C1FDC4898}" type="pres">
      <dgm:prSet presAssocID="{6FFAFF39-87B4-4BD2-AC1E-EBD301587EAE}" presName="spacer" presStyleCnt="0"/>
      <dgm:spPr/>
    </dgm:pt>
    <dgm:pt modelId="{E44AAD16-50E1-47FB-B5FB-D0C643C6B3E2}" type="pres">
      <dgm:prSet presAssocID="{193ADD83-49BE-456C-B928-3822A5862C7C}" presName="parentText" presStyleLbl="node1" presStyleIdx="12" presStyleCnt="16">
        <dgm:presLayoutVars>
          <dgm:chMax val="0"/>
          <dgm:bulletEnabled val="1"/>
        </dgm:presLayoutVars>
      </dgm:prSet>
      <dgm:spPr/>
    </dgm:pt>
    <dgm:pt modelId="{F77624B5-5938-43BB-9A9C-4381AF1A2C4A}" type="pres">
      <dgm:prSet presAssocID="{D7E2BBB5-906D-48BB-BD90-2A30ED9BF5FC}" presName="spacer" presStyleCnt="0"/>
      <dgm:spPr/>
    </dgm:pt>
    <dgm:pt modelId="{0DBE1E25-FFD3-4DC1-8354-ADA730C06E23}" type="pres">
      <dgm:prSet presAssocID="{A14364DC-1A5B-4063-8028-817AEC97EE9A}" presName="parentText" presStyleLbl="node1" presStyleIdx="13" presStyleCnt="16">
        <dgm:presLayoutVars>
          <dgm:chMax val="0"/>
          <dgm:bulletEnabled val="1"/>
        </dgm:presLayoutVars>
      </dgm:prSet>
      <dgm:spPr/>
    </dgm:pt>
    <dgm:pt modelId="{E2C96BDF-097C-4CD6-B3C1-83B6E8BB6286}" type="pres">
      <dgm:prSet presAssocID="{68475737-15B8-4019-9680-004CA54CD5DF}" presName="spacer" presStyleCnt="0"/>
      <dgm:spPr/>
    </dgm:pt>
    <dgm:pt modelId="{7CE9915C-54D7-4D67-B733-DDD2EEC7DC6E}" type="pres">
      <dgm:prSet presAssocID="{DB1B9187-E98E-4A65-AD20-38C00DFAC6D5}" presName="parentText" presStyleLbl="node1" presStyleIdx="14" presStyleCnt="16">
        <dgm:presLayoutVars>
          <dgm:chMax val="0"/>
          <dgm:bulletEnabled val="1"/>
        </dgm:presLayoutVars>
      </dgm:prSet>
      <dgm:spPr/>
    </dgm:pt>
    <dgm:pt modelId="{2D8DD5AB-4433-47B0-8A74-654A8A1B4707}" type="pres">
      <dgm:prSet presAssocID="{57CFECA7-07CF-49DC-AE8A-776FFD6532AC}" presName="spacer" presStyleCnt="0"/>
      <dgm:spPr/>
    </dgm:pt>
    <dgm:pt modelId="{04C8CDCD-228A-4B94-81E1-7D845930F483}" type="pres">
      <dgm:prSet presAssocID="{9F4D1701-8700-4461-AD50-C9C6B9D1CF9E}" presName="parentText" presStyleLbl="node1" presStyleIdx="15" presStyleCnt="16">
        <dgm:presLayoutVars>
          <dgm:chMax val="0"/>
          <dgm:bulletEnabled val="1"/>
        </dgm:presLayoutVars>
      </dgm:prSet>
      <dgm:spPr/>
    </dgm:pt>
  </dgm:ptLst>
  <dgm:cxnLst>
    <dgm:cxn modelId="{BC5D500A-7CEF-4437-9012-2B3409A74D6B}" srcId="{E1CC247E-5929-4E33-BCA9-4A8BF6237684}" destId="{65716C51-1CD7-435D-AB91-C07A15A78AE5}" srcOrd="10" destOrd="0" parTransId="{EC50BBFD-22B5-4930-B503-86DC85A5CF38}" sibTransId="{7107CCE5-8475-43C6-912B-554620DA5B1B}"/>
    <dgm:cxn modelId="{8AC2230C-AA25-471F-A351-AA992981F6EC}" type="presOf" srcId="{E1CC247E-5929-4E33-BCA9-4A8BF6237684}" destId="{B6E02B98-2E16-41D6-8486-7D1EEF2D0C38}" srcOrd="0" destOrd="0" presId="urn:microsoft.com/office/officeart/2005/8/layout/vList2"/>
    <dgm:cxn modelId="{30C03B13-9C85-47A0-ACBF-334706E9A02F}" type="presOf" srcId="{6BA7492F-7309-40AC-8E35-4F0E7319F6D3}" destId="{01055427-A493-4E30-88CD-39D376AE6D84}" srcOrd="0" destOrd="0" presId="urn:microsoft.com/office/officeart/2005/8/layout/vList2"/>
    <dgm:cxn modelId="{A0D0501B-F130-47F8-914C-4622CC7586CF}" srcId="{E1CC247E-5929-4E33-BCA9-4A8BF6237684}" destId="{8FF75984-6A6C-48B2-A4AE-DC68E6C45F4E}" srcOrd="9" destOrd="0" parTransId="{54E0E8D9-4EEA-431E-9C22-310699F6F069}" sibTransId="{FD8A63F3-8781-4F01-A5D5-4B4C9C3B90E0}"/>
    <dgm:cxn modelId="{1E0B8629-99AC-421A-A78B-55294CDC4872}" type="presOf" srcId="{A14364DC-1A5B-4063-8028-817AEC97EE9A}" destId="{0DBE1E25-FFD3-4DC1-8354-ADA730C06E23}" srcOrd="0" destOrd="0" presId="urn:microsoft.com/office/officeart/2005/8/layout/vList2"/>
    <dgm:cxn modelId="{EA0C9D2E-A3A6-45ED-A693-09508572D635}" type="presOf" srcId="{9F4D1701-8700-4461-AD50-C9C6B9D1CF9E}" destId="{04C8CDCD-228A-4B94-81E1-7D845930F483}" srcOrd="0" destOrd="0" presId="urn:microsoft.com/office/officeart/2005/8/layout/vList2"/>
    <dgm:cxn modelId="{C80C4A30-BE61-468D-9D20-34E64756519C}" type="presOf" srcId="{3560F92C-9915-4FFD-A25B-C60AD61F6A3B}" destId="{0C423955-4645-44F9-8072-6E34C29F123E}" srcOrd="0" destOrd="0" presId="urn:microsoft.com/office/officeart/2005/8/layout/vList2"/>
    <dgm:cxn modelId="{D6253132-003C-49DA-A38E-2ADFDAA82630}" type="presOf" srcId="{09D95711-8A46-4409-94A3-B2F990A68E85}" destId="{9F76740A-D570-4D7E-BB1D-62D3DAEB30A0}" srcOrd="0" destOrd="0" presId="urn:microsoft.com/office/officeart/2005/8/layout/vList2"/>
    <dgm:cxn modelId="{CC78E036-8FF4-4F27-8884-27ADE26F638D}" type="presOf" srcId="{8FF75984-6A6C-48B2-A4AE-DC68E6C45F4E}" destId="{9346E698-D466-45EC-BBBE-834B0285AFFC}" srcOrd="0" destOrd="0" presId="urn:microsoft.com/office/officeart/2005/8/layout/vList2"/>
    <dgm:cxn modelId="{AAE5DD3F-1B4B-4764-A560-F4A97A0CB5E5}" type="presOf" srcId="{219CFA71-F33F-4C5B-913E-689687FECC64}" destId="{7579E55B-4A25-44FD-BEF1-3F2D2632E00A}" srcOrd="0" destOrd="0" presId="urn:microsoft.com/office/officeart/2005/8/layout/vList2"/>
    <dgm:cxn modelId="{ACDC8E40-B11D-48E9-A862-71F05994A815}" type="presOf" srcId="{F4F47BBE-CB69-4491-B609-715DE0A7D2D6}" destId="{F202D948-8911-4977-8509-6B941C3C5813}" srcOrd="0" destOrd="0" presId="urn:microsoft.com/office/officeart/2005/8/layout/vList2"/>
    <dgm:cxn modelId="{ED613164-B8DE-4E89-9BA6-0634D07B11C6}" srcId="{E1CC247E-5929-4E33-BCA9-4A8BF6237684}" destId="{8693A83F-2324-4F6C-B60F-F89C05770ACF}" srcOrd="3" destOrd="0" parTransId="{8C1A9D2E-045A-4E39-9F8E-0B19C602DC78}" sibTransId="{1CE2FF98-EBDC-4742-A546-6CC23BA4A966}"/>
    <dgm:cxn modelId="{ADE3B367-5C61-4963-B179-6A49C8185E07}" srcId="{E1CC247E-5929-4E33-BCA9-4A8BF6237684}" destId="{8AF484C7-9B2F-4461-93AA-810F83A002E4}" srcOrd="5" destOrd="0" parTransId="{91E80E4F-5DE5-44AC-A2DA-573F040C90F7}" sibTransId="{26146FE2-E343-46C0-9485-71FE45ED9CC3}"/>
    <dgm:cxn modelId="{D62FF869-7815-4F51-BFD0-0F87FD750C8B}" type="presOf" srcId="{8AF484C7-9B2F-4461-93AA-810F83A002E4}" destId="{B70454E5-01FC-4575-8CE1-63ED2394A561}" srcOrd="0" destOrd="0" presId="urn:microsoft.com/office/officeart/2005/8/layout/vList2"/>
    <dgm:cxn modelId="{DBE01D6A-679E-430F-97FC-346767F1BBB2}" type="presOf" srcId="{DB1B9187-E98E-4A65-AD20-38C00DFAC6D5}" destId="{7CE9915C-54D7-4D67-B733-DDD2EEC7DC6E}" srcOrd="0" destOrd="0" presId="urn:microsoft.com/office/officeart/2005/8/layout/vList2"/>
    <dgm:cxn modelId="{2E1DC054-09D9-46D5-B99C-6ED0D6511E30}" type="presOf" srcId="{C78BDE6B-D769-4F9F-AF65-F50872466059}" destId="{EB6E528A-D5A7-4120-BF01-2A8FDD67E806}" srcOrd="0" destOrd="0" presId="urn:microsoft.com/office/officeart/2005/8/layout/vList2"/>
    <dgm:cxn modelId="{B45C7E84-9C9F-4A83-9C78-5B3D85FC7724}" type="presOf" srcId="{0D86C3ED-2454-4805-B40D-FB65923A0350}" destId="{8F06E56E-BBCA-4C62-9E3F-E4705ECC3FEC}" srcOrd="0" destOrd="0" presId="urn:microsoft.com/office/officeart/2005/8/layout/vList2"/>
    <dgm:cxn modelId="{C11C3098-3B6B-4E88-8B29-C45E477A2720}" srcId="{E1CC247E-5929-4E33-BCA9-4A8BF6237684}" destId="{193ADD83-49BE-456C-B928-3822A5862C7C}" srcOrd="12" destOrd="0" parTransId="{C58B470D-833E-49ED-B4FF-04C4CFB493E8}" sibTransId="{D7E2BBB5-906D-48BB-BD90-2A30ED9BF5FC}"/>
    <dgm:cxn modelId="{23D0549A-2570-4DE4-AFA8-931D45748508}" type="presOf" srcId="{952BDF5B-CE23-4665-8887-3D08CF1EE88C}" destId="{5F73E93A-3C1F-44BA-98A4-B1E38D928658}" srcOrd="0" destOrd="0" presId="urn:microsoft.com/office/officeart/2005/8/layout/vList2"/>
    <dgm:cxn modelId="{472398A0-DDCC-464C-BE85-6CACF87CA031}" type="presOf" srcId="{193ADD83-49BE-456C-B928-3822A5862C7C}" destId="{E44AAD16-50E1-47FB-B5FB-D0C643C6B3E2}" srcOrd="0" destOrd="0" presId="urn:microsoft.com/office/officeart/2005/8/layout/vList2"/>
    <dgm:cxn modelId="{674D4DA3-9994-4EAB-AFF5-0A99AF92BAE4}" srcId="{E1CC247E-5929-4E33-BCA9-4A8BF6237684}" destId="{C78BDE6B-D769-4F9F-AF65-F50872466059}" srcOrd="7" destOrd="0" parTransId="{3668D5F0-3078-4E98-8917-8E4071CA5D04}" sibTransId="{5A5F61FB-9ED3-4085-B3C6-89E1481A7ECD}"/>
    <dgm:cxn modelId="{F134FCA3-7AB9-4944-AAE9-3D7826252BB6}" srcId="{E1CC247E-5929-4E33-BCA9-4A8BF6237684}" destId="{952BDF5B-CE23-4665-8887-3D08CF1EE88C}" srcOrd="11" destOrd="0" parTransId="{CA4648F9-6AF9-4CF9-9355-E657F36BA7BC}" sibTransId="{6FFAFF39-87B4-4BD2-AC1E-EBD301587EAE}"/>
    <dgm:cxn modelId="{F42D03A7-F597-4308-930B-0CC1F2438DD0}" srcId="{E1CC247E-5929-4E33-BCA9-4A8BF6237684}" destId="{A14364DC-1A5B-4063-8028-817AEC97EE9A}" srcOrd="13" destOrd="0" parTransId="{67177290-C602-480C-8910-0F8D6689DFC0}" sibTransId="{68475737-15B8-4019-9680-004CA54CD5DF}"/>
    <dgm:cxn modelId="{12EC0FBC-E0D4-4BBE-ABEE-4BFF5795ED9D}" srcId="{E1CC247E-5929-4E33-BCA9-4A8BF6237684}" destId="{3560F92C-9915-4FFD-A25B-C60AD61F6A3B}" srcOrd="6" destOrd="0" parTransId="{20A89335-5C06-4080-B7FD-E8BCBEE39260}" sibTransId="{1E4CE8EA-55D5-4030-AB8D-B388F8036B30}"/>
    <dgm:cxn modelId="{81EE7BC2-9447-4288-BCAB-36989FDFD7BA}" type="presOf" srcId="{8693A83F-2324-4F6C-B60F-F89C05770ACF}" destId="{81A6D0D4-6F1B-4C98-8679-5F8CC836505B}" srcOrd="0" destOrd="0" presId="urn:microsoft.com/office/officeart/2005/8/layout/vList2"/>
    <dgm:cxn modelId="{C954A0CA-C037-4C00-A294-F9AE13D2A67B}" srcId="{E1CC247E-5929-4E33-BCA9-4A8BF6237684}" destId="{09D95711-8A46-4409-94A3-B2F990A68E85}" srcOrd="0" destOrd="0" parTransId="{8E81D690-F541-45C0-8D19-EFA995D9C146}" sibTransId="{B93A1F65-8490-49E1-9322-59FFED82E2CF}"/>
    <dgm:cxn modelId="{A8ABACCC-15F2-40EF-9A89-44FCA4B31DAD}" srcId="{E1CC247E-5929-4E33-BCA9-4A8BF6237684}" destId="{0D86C3ED-2454-4805-B40D-FB65923A0350}" srcOrd="4" destOrd="0" parTransId="{BBDA299B-D3E7-483A-91A4-4C77B6435053}" sibTransId="{94549113-EF40-4A6A-8D2F-4F81F9420A20}"/>
    <dgm:cxn modelId="{030FFDCC-E9B0-4265-B851-C9D9B974F63A}" srcId="{E1CC247E-5929-4E33-BCA9-4A8BF6237684}" destId="{219CFA71-F33F-4C5B-913E-689687FECC64}" srcOrd="2" destOrd="0" parTransId="{46EA84AF-E452-4023-9C72-BF443CAA6A3C}" sibTransId="{274E077D-476F-49A1-98D3-99D4CB45B136}"/>
    <dgm:cxn modelId="{F85B48EC-F5ED-483B-9508-A745244FB008}" type="presOf" srcId="{65716C51-1CD7-435D-AB91-C07A15A78AE5}" destId="{DC2A4AA7-431B-4238-A6D8-683F2E837691}" srcOrd="0" destOrd="0" presId="urn:microsoft.com/office/officeart/2005/8/layout/vList2"/>
    <dgm:cxn modelId="{608C60EE-7ABB-430A-B2F7-87091DA8C0CE}" srcId="{E1CC247E-5929-4E33-BCA9-4A8BF6237684}" destId="{9F4D1701-8700-4461-AD50-C9C6B9D1CF9E}" srcOrd="15" destOrd="0" parTransId="{860211C8-4EA5-4257-8AE6-034A93173949}" sibTransId="{FECDC733-689C-4387-A78F-F7EFF0D1A1FB}"/>
    <dgm:cxn modelId="{4192D9EE-35A1-4939-8D9A-0601BFE34D8D}" srcId="{E1CC247E-5929-4E33-BCA9-4A8BF6237684}" destId="{6BA7492F-7309-40AC-8E35-4F0E7319F6D3}" srcOrd="1" destOrd="0" parTransId="{2CA9F647-80C7-4433-87C5-A559B4CA2C71}" sibTransId="{1A2B508A-5E59-48C3-B996-249AB47AE224}"/>
    <dgm:cxn modelId="{BDC96CF2-20E4-4BBC-BAA2-13148B1DD943}" srcId="{E1CC247E-5929-4E33-BCA9-4A8BF6237684}" destId="{DB1B9187-E98E-4A65-AD20-38C00DFAC6D5}" srcOrd="14" destOrd="0" parTransId="{AB030243-AEBD-4442-8E0A-CC1FD5942BDB}" sibTransId="{57CFECA7-07CF-49DC-AE8A-776FFD6532AC}"/>
    <dgm:cxn modelId="{E6C15FF3-52F9-469D-A90E-29EBE3D90272}" srcId="{E1CC247E-5929-4E33-BCA9-4A8BF6237684}" destId="{F4F47BBE-CB69-4491-B609-715DE0A7D2D6}" srcOrd="8" destOrd="0" parTransId="{407C4C82-6E86-410D-8D9A-3B022223CBA8}" sibTransId="{38A893FC-5290-4DCA-903A-AD809D7A33B3}"/>
    <dgm:cxn modelId="{36EC9845-B84A-4A31-B75D-C23237D8D7B9}" type="presParOf" srcId="{B6E02B98-2E16-41D6-8486-7D1EEF2D0C38}" destId="{9F76740A-D570-4D7E-BB1D-62D3DAEB30A0}" srcOrd="0" destOrd="0" presId="urn:microsoft.com/office/officeart/2005/8/layout/vList2"/>
    <dgm:cxn modelId="{3CB075B6-2E3D-49FD-A61E-C4F3A6889C14}" type="presParOf" srcId="{B6E02B98-2E16-41D6-8486-7D1EEF2D0C38}" destId="{AD3979FC-6E1C-4298-AE1C-97BB43CBD200}" srcOrd="1" destOrd="0" presId="urn:microsoft.com/office/officeart/2005/8/layout/vList2"/>
    <dgm:cxn modelId="{CD4F3036-8ADB-4759-BFF1-22F682C7F2B3}" type="presParOf" srcId="{B6E02B98-2E16-41D6-8486-7D1EEF2D0C38}" destId="{01055427-A493-4E30-88CD-39D376AE6D84}" srcOrd="2" destOrd="0" presId="urn:microsoft.com/office/officeart/2005/8/layout/vList2"/>
    <dgm:cxn modelId="{B0963C6B-3A74-4403-8C5D-875500E3BB71}" type="presParOf" srcId="{B6E02B98-2E16-41D6-8486-7D1EEF2D0C38}" destId="{4A63C04A-EB6C-4647-AF2B-E4ECA0A8EFDA}" srcOrd="3" destOrd="0" presId="urn:microsoft.com/office/officeart/2005/8/layout/vList2"/>
    <dgm:cxn modelId="{1152CA29-032E-4F1F-B438-BFA83BE3DB35}" type="presParOf" srcId="{B6E02B98-2E16-41D6-8486-7D1EEF2D0C38}" destId="{7579E55B-4A25-44FD-BEF1-3F2D2632E00A}" srcOrd="4" destOrd="0" presId="urn:microsoft.com/office/officeart/2005/8/layout/vList2"/>
    <dgm:cxn modelId="{8362CD2F-E931-415F-B18A-319F99D46773}" type="presParOf" srcId="{B6E02B98-2E16-41D6-8486-7D1EEF2D0C38}" destId="{C852E8DB-56C6-45C8-9578-7868A99AF316}" srcOrd="5" destOrd="0" presId="urn:microsoft.com/office/officeart/2005/8/layout/vList2"/>
    <dgm:cxn modelId="{1E0C40A5-A907-4B8F-833F-D1DB0BBC32ED}" type="presParOf" srcId="{B6E02B98-2E16-41D6-8486-7D1EEF2D0C38}" destId="{81A6D0D4-6F1B-4C98-8679-5F8CC836505B}" srcOrd="6" destOrd="0" presId="urn:microsoft.com/office/officeart/2005/8/layout/vList2"/>
    <dgm:cxn modelId="{1E4BBB05-61F5-47DE-ADF8-CE83C14D87F6}" type="presParOf" srcId="{B6E02B98-2E16-41D6-8486-7D1EEF2D0C38}" destId="{399EBAD1-EDCE-4F2C-A60B-C22832E875EC}" srcOrd="7" destOrd="0" presId="urn:microsoft.com/office/officeart/2005/8/layout/vList2"/>
    <dgm:cxn modelId="{E98D49CD-1CA6-4B8A-8128-34DB0CA8C5E3}" type="presParOf" srcId="{B6E02B98-2E16-41D6-8486-7D1EEF2D0C38}" destId="{8F06E56E-BBCA-4C62-9E3F-E4705ECC3FEC}" srcOrd="8" destOrd="0" presId="urn:microsoft.com/office/officeart/2005/8/layout/vList2"/>
    <dgm:cxn modelId="{DBCAF93B-7D04-402F-96F5-5F5DEB319104}" type="presParOf" srcId="{B6E02B98-2E16-41D6-8486-7D1EEF2D0C38}" destId="{95DB0CA3-9761-4650-8676-C9F097EBCC02}" srcOrd="9" destOrd="0" presId="urn:microsoft.com/office/officeart/2005/8/layout/vList2"/>
    <dgm:cxn modelId="{060925B9-F0E0-4BDA-968D-1AC7880E27CC}" type="presParOf" srcId="{B6E02B98-2E16-41D6-8486-7D1EEF2D0C38}" destId="{B70454E5-01FC-4575-8CE1-63ED2394A561}" srcOrd="10" destOrd="0" presId="urn:microsoft.com/office/officeart/2005/8/layout/vList2"/>
    <dgm:cxn modelId="{7A022B76-08D3-434A-8B87-8270BA195D72}" type="presParOf" srcId="{B6E02B98-2E16-41D6-8486-7D1EEF2D0C38}" destId="{1212C955-CEA9-4167-8059-AD32E545EB24}" srcOrd="11" destOrd="0" presId="urn:microsoft.com/office/officeart/2005/8/layout/vList2"/>
    <dgm:cxn modelId="{AEAA80E2-A34E-4ADA-B18D-9BD606654C84}" type="presParOf" srcId="{B6E02B98-2E16-41D6-8486-7D1EEF2D0C38}" destId="{0C423955-4645-44F9-8072-6E34C29F123E}" srcOrd="12" destOrd="0" presId="urn:microsoft.com/office/officeart/2005/8/layout/vList2"/>
    <dgm:cxn modelId="{D9E63AE3-A871-43F0-9590-475AB1045C35}" type="presParOf" srcId="{B6E02B98-2E16-41D6-8486-7D1EEF2D0C38}" destId="{0DA8BB7F-DDBB-45B7-9506-BD263007AE93}" srcOrd="13" destOrd="0" presId="urn:microsoft.com/office/officeart/2005/8/layout/vList2"/>
    <dgm:cxn modelId="{F837364D-9BA0-400F-80B6-33CF845FAE00}" type="presParOf" srcId="{B6E02B98-2E16-41D6-8486-7D1EEF2D0C38}" destId="{EB6E528A-D5A7-4120-BF01-2A8FDD67E806}" srcOrd="14" destOrd="0" presId="urn:microsoft.com/office/officeart/2005/8/layout/vList2"/>
    <dgm:cxn modelId="{6292BCE8-F726-4C76-9DC4-C811344A339A}" type="presParOf" srcId="{B6E02B98-2E16-41D6-8486-7D1EEF2D0C38}" destId="{DB657FFC-6738-484C-AB0C-B3E332734BC1}" srcOrd="15" destOrd="0" presId="urn:microsoft.com/office/officeart/2005/8/layout/vList2"/>
    <dgm:cxn modelId="{9612239F-C522-4372-A9CF-0B697A1ABAF1}" type="presParOf" srcId="{B6E02B98-2E16-41D6-8486-7D1EEF2D0C38}" destId="{F202D948-8911-4977-8509-6B941C3C5813}" srcOrd="16" destOrd="0" presId="urn:microsoft.com/office/officeart/2005/8/layout/vList2"/>
    <dgm:cxn modelId="{5EF0F521-F66B-40D6-AC9A-37F8AEF75BDD}" type="presParOf" srcId="{B6E02B98-2E16-41D6-8486-7D1EEF2D0C38}" destId="{B063BA4B-A76F-4666-AAD1-984F9310B151}" srcOrd="17" destOrd="0" presId="urn:microsoft.com/office/officeart/2005/8/layout/vList2"/>
    <dgm:cxn modelId="{3E7E59A8-2498-411A-8AB9-0CD0B65123F3}" type="presParOf" srcId="{B6E02B98-2E16-41D6-8486-7D1EEF2D0C38}" destId="{9346E698-D466-45EC-BBBE-834B0285AFFC}" srcOrd="18" destOrd="0" presId="urn:microsoft.com/office/officeart/2005/8/layout/vList2"/>
    <dgm:cxn modelId="{988CE3B9-FE3C-4BD2-847A-C84EED5521F6}" type="presParOf" srcId="{B6E02B98-2E16-41D6-8486-7D1EEF2D0C38}" destId="{382CA290-0B6A-4A6B-88E9-DC3CD3D804B1}" srcOrd="19" destOrd="0" presId="urn:microsoft.com/office/officeart/2005/8/layout/vList2"/>
    <dgm:cxn modelId="{0B27251C-80C8-4460-998B-2D26ACE45677}" type="presParOf" srcId="{B6E02B98-2E16-41D6-8486-7D1EEF2D0C38}" destId="{DC2A4AA7-431B-4238-A6D8-683F2E837691}" srcOrd="20" destOrd="0" presId="urn:microsoft.com/office/officeart/2005/8/layout/vList2"/>
    <dgm:cxn modelId="{321D21E5-4CFD-413B-A23A-386A87962494}" type="presParOf" srcId="{B6E02B98-2E16-41D6-8486-7D1EEF2D0C38}" destId="{10CB1C66-1999-4ABA-8DB7-7EEE97F0719C}" srcOrd="21" destOrd="0" presId="urn:microsoft.com/office/officeart/2005/8/layout/vList2"/>
    <dgm:cxn modelId="{4D4198D1-FFAB-49CA-B8ED-CFCC52CD5F09}" type="presParOf" srcId="{B6E02B98-2E16-41D6-8486-7D1EEF2D0C38}" destId="{5F73E93A-3C1F-44BA-98A4-B1E38D928658}" srcOrd="22" destOrd="0" presId="urn:microsoft.com/office/officeart/2005/8/layout/vList2"/>
    <dgm:cxn modelId="{A1A8052A-1DCE-4DCF-B908-42F58DC81A33}" type="presParOf" srcId="{B6E02B98-2E16-41D6-8486-7D1EEF2D0C38}" destId="{43F13F1B-0CC6-43D4-B446-7E2C1FDC4898}" srcOrd="23" destOrd="0" presId="urn:microsoft.com/office/officeart/2005/8/layout/vList2"/>
    <dgm:cxn modelId="{26EA65EA-7999-4E27-BDEC-6314DE3EDE48}" type="presParOf" srcId="{B6E02B98-2E16-41D6-8486-7D1EEF2D0C38}" destId="{E44AAD16-50E1-47FB-B5FB-D0C643C6B3E2}" srcOrd="24" destOrd="0" presId="urn:microsoft.com/office/officeart/2005/8/layout/vList2"/>
    <dgm:cxn modelId="{3093513D-C364-4E35-B62F-608AECA9EBF3}" type="presParOf" srcId="{B6E02B98-2E16-41D6-8486-7D1EEF2D0C38}" destId="{F77624B5-5938-43BB-9A9C-4381AF1A2C4A}" srcOrd="25" destOrd="0" presId="urn:microsoft.com/office/officeart/2005/8/layout/vList2"/>
    <dgm:cxn modelId="{8EBBB828-6CBA-482B-93B9-76990FD70352}" type="presParOf" srcId="{B6E02B98-2E16-41D6-8486-7D1EEF2D0C38}" destId="{0DBE1E25-FFD3-4DC1-8354-ADA730C06E23}" srcOrd="26" destOrd="0" presId="urn:microsoft.com/office/officeart/2005/8/layout/vList2"/>
    <dgm:cxn modelId="{E61EA7CB-8CE2-4EB7-9C04-607746A889A0}" type="presParOf" srcId="{B6E02B98-2E16-41D6-8486-7D1EEF2D0C38}" destId="{E2C96BDF-097C-4CD6-B3C1-83B6E8BB6286}" srcOrd="27" destOrd="0" presId="urn:microsoft.com/office/officeart/2005/8/layout/vList2"/>
    <dgm:cxn modelId="{0E496645-3CF6-4747-A14F-063E8EA3516D}" type="presParOf" srcId="{B6E02B98-2E16-41D6-8486-7D1EEF2D0C38}" destId="{7CE9915C-54D7-4D67-B733-DDD2EEC7DC6E}" srcOrd="28" destOrd="0" presId="urn:microsoft.com/office/officeart/2005/8/layout/vList2"/>
    <dgm:cxn modelId="{794A9F99-284C-4D7E-A146-F91A56A8C8D6}" type="presParOf" srcId="{B6E02B98-2E16-41D6-8486-7D1EEF2D0C38}" destId="{2D8DD5AB-4433-47B0-8A74-654A8A1B4707}" srcOrd="29" destOrd="0" presId="urn:microsoft.com/office/officeart/2005/8/layout/vList2"/>
    <dgm:cxn modelId="{69A7C7BC-6AB9-438F-B1AD-83262CC22FC0}" type="presParOf" srcId="{B6E02B98-2E16-41D6-8486-7D1EEF2D0C38}" destId="{04C8CDCD-228A-4B94-81E1-7D845930F483}" srcOrd="3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8D687F-5122-486C-9F19-658C3EECD32C}">
      <dsp:nvSpPr>
        <dsp:cNvPr id="0" name=""/>
        <dsp:cNvSpPr/>
      </dsp:nvSpPr>
      <dsp:spPr>
        <a:xfrm>
          <a:off x="0" y="718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9D496C-96AA-4A49-AB9D-69ED28534D09}">
      <dsp:nvSpPr>
        <dsp:cNvPr id="0" name=""/>
        <dsp:cNvSpPr/>
      </dsp:nvSpPr>
      <dsp:spPr>
        <a:xfrm>
          <a:off x="182554" y="136502"/>
          <a:ext cx="331917" cy="3319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132F6-2227-4D3F-914C-BC211BBCC9AC}">
      <dsp:nvSpPr>
        <dsp:cNvPr id="0" name=""/>
        <dsp:cNvSpPr/>
      </dsp:nvSpPr>
      <dsp:spPr>
        <a:xfrm>
          <a:off x="697026" y="718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1.Data collection</a:t>
          </a:r>
        </a:p>
      </dsp:txBody>
      <dsp:txXfrm>
        <a:off x="697026" y="718"/>
        <a:ext cx="5816577" cy="603486"/>
      </dsp:txXfrm>
    </dsp:sp>
    <dsp:sp modelId="{0FBB70C1-EAA4-411A-B678-EA1AA8E1D565}">
      <dsp:nvSpPr>
        <dsp:cNvPr id="0" name=""/>
        <dsp:cNvSpPr/>
      </dsp:nvSpPr>
      <dsp:spPr>
        <a:xfrm>
          <a:off x="0" y="75507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0C6F93-3CDA-4CF0-BD46-36CAF9187502}">
      <dsp:nvSpPr>
        <dsp:cNvPr id="0" name=""/>
        <dsp:cNvSpPr/>
      </dsp:nvSpPr>
      <dsp:spPr>
        <a:xfrm>
          <a:off x="182554" y="890860"/>
          <a:ext cx="331917" cy="3319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7B0A5-23F2-4FDF-9775-14D2469B40C3}">
      <dsp:nvSpPr>
        <dsp:cNvPr id="0" name=""/>
        <dsp:cNvSpPr/>
      </dsp:nvSpPr>
      <dsp:spPr>
        <a:xfrm>
          <a:off x="697026" y="75507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2.Data exploration</a:t>
          </a:r>
        </a:p>
      </dsp:txBody>
      <dsp:txXfrm>
        <a:off x="697026" y="755076"/>
        <a:ext cx="5816577" cy="603486"/>
      </dsp:txXfrm>
    </dsp:sp>
    <dsp:sp modelId="{88D02A69-A0CB-4D35-AD64-113E2179655A}">
      <dsp:nvSpPr>
        <dsp:cNvPr id="0" name=""/>
        <dsp:cNvSpPr/>
      </dsp:nvSpPr>
      <dsp:spPr>
        <a:xfrm>
          <a:off x="0" y="150943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7DDA6-C923-4DBA-A423-0B31555F70E2}">
      <dsp:nvSpPr>
        <dsp:cNvPr id="0" name=""/>
        <dsp:cNvSpPr/>
      </dsp:nvSpPr>
      <dsp:spPr>
        <a:xfrm>
          <a:off x="182554" y="1645217"/>
          <a:ext cx="331917" cy="3319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E5EC9C-2E14-41CC-9866-AC3152E5A19D}">
      <dsp:nvSpPr>
        <dsp:cNvPr id="0" name=""/>
        <dsp:cNvSpPr/>
      </dsp:nvSpPr>
      <dsp:spPr>
        <a:xfrm>
          <a:off x="697026" y="150943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3.Data formatting</a:t>
          </a:r>
        </a:p>
      </dsp:txBody>
      <dsp:txXfrm>
        <a:off x="697026" y="1509433"/>
        <a:ext cx="5816577" cy="603486"/>
      </dsp:txXfrm>
    </dsp:sp>
    <dsp:sp modelId="{4AFD8883-43EA-4D7F-9357-72C114EDAB2F}">
      <dsp:nvSpPr>
        <dsp:cNvPr id="0" name=""/>
        <dsp:cNvSpPr/>
      </dsp:nvSpPr>
      <dsp:spPr>
        <a:xfrm>
          <a:off x="0" y="226379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E066ED-BAF5-48B1-91F5-14A22CDB432A}">
      <dsp:nvSpPr>
        <dsp:cNvPr id="0" name=""/>
        <dsp:cNvSpPr/>
      </dsp:nvSpPr>
      <dsp:spPr>
        <a:xfrm>
          <a:off x="182554" y="2399575"/>
          <a:ext cx="331917" cy="3319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9CC58C-19C6-4590-B364-78E25567FE19}">
      <dsp:nvSpPr>
        <dsp:cNvPr id="0" name=""/>
        <dsp:cNvSpPr/>
      </dsp:nvSpPr>
      <dsp:spPr>
        <a:xfrm>
          <a:off x="697026" y="226379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4.Feature engineering</a:t>
          </a:r>
        </a:p>
      </dsp:txBody>
      <dsp:txXfrm>
        <a:off x="697026" y="2263791"/>
        <a:ext cx="5816577" cy="603486"/>
      </dsp:txXfrm>
    </dsp:sp>
    <dsp:sp modelId="{603334FE-8A29-4BC0-8496-31EF0701C850}">
      <dsp:nvSpPr>
        <dsp:cNvPr id="0" name=""/>
        <dsp:cNvSpPr/>
      </dsp:nvSpPr>
      <dsp:spPr>
        <a:xfrm>
          <a:off x="0" y="3018148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9D96F-742B-4C2C-90C8-B1E0E4BFF073}">
      <dsp:nvSpPr>
        <dsp:cNvPr id="0" name=""/>
        <dsp:cNvSpPr/>
      </dsp:nvSpPr>
      <dsp:spPr>
        <a:xfrm>
          <a:off x="182554" y="3153933"/>
          <a:ext cx="331917" cy="33191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71F6D9-C8D5-40D2-B93B-90811023D967}">
      <dsp:nvSpPr>
        <dsp:cNvPr id="0" name=""/>
        <dsp:cNvSpPr/>
      </dsp:nvSpPr>
      <dsp:spPr>
        <a:xfrm>
          <a:off x="697026" y="3018148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5.Feature selection</a:t>
          </a:r>
        </a:p>
      </dsp:txBody>
      <dsp:txXfrm>
        <a:off x="697026" y="3018148"/>
        <a:ext cx="5816577" cy="603486"/>
      </dsp:txXfrm>
    </dsp:sp>
    <dsp:sp modelId="{19945A34-A516-40BB-A16E-2AB32C12C83A}">
      <dsp:nvSpPr>
        <dsp:cNvPr id="0" name=""/>
        <dsp:cNvSpPr/>
      </dsp:nvSpPr>
      <dsp:spPr>
        <a:xfrm>
          <a:off x="0" y="3772506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5E49E-0828-47FF-A42E-46CA1B41AB27}">
      <dsp:nvSpPr>
        <dsp:cNvPr id="0" name=""/>
        <dsp:cNvSpPr/>
      </dsp:nvSpPr>
      <dsp:spPr>
        <a:xfrm>
          <a:off x="182554" y="3908290"/>
          <a:ext cx="331917" cy="33191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DDC9E-1BD0-43AC-9116-01245190E3F7}">
      <dsp:nvSpPr>
        <dsp:cNvPr id="0" name=""/>
        <dsp:cNvSpPr/>
      </dsp:nvSpPr>
      <dsp:spPr>
        <a:xfrm>
          <a:off x="697026" y="3772506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6.Training</a:t>
          </a:r>
        </a:p>
      </dsp:txBody>
      <dsp:txXfrm>
        <a:off x="697026" y="3772506"/>
        <a:ext cx="5816577" cy="603486"/>
      </dsp:txXfrm>
    </dsp:sp>
    <dsp:sp modelId="{A1B9F901-0C7D-48EE-A7A4-E50B40B46DAC}">
      <dsp:nvSpPr>
        <dsp:cNvPr id="0" name=""/>
        <dsp:cNvSpPr/>
      </dsp:nvSpPr>
      <dsp:spPr>
        <a:xfrm>
          <a:off x="0" y="4526863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F505BA-006D-491A-A309-7B77201435F7}">
      <dsp:nvSpPr>
        <dsp:cNvPr id="0" name=""/>
        <dsp:cNvSpPr/>
      </dsp:nvSpPr>
      <dsp:spPr>
        <a:xfrm>
          <a:off x="182554" y="4662648"/>
          <a:ext cx="331917" cy="33191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A96117-BAE5-4794-9DDE-F48CBFE0365E}">
      <dsp:nvSpPr>
        <dsp:cNvPr id="0" name=""/>
        <dsp:cNvSpPr/>
      </dsp:nvSpPr>
      <dsp:spPr>
        <a:xfrm>
          <a:off x="697026" y="4526863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7.Prediction</a:t>
          </a:r>
        </a:p>
      </dsp:txBody>
      <dsp:txXfrm>
        <a:off x="697026" y="4526863"/>
        <a:ext cx="5816577" cy="603486"/>
      </dsp:txXfrm>
    </dsp:sp>
    <dsp:sp modelId="{628C798D-C6F7-44B3-BBFF-BA963673EDBD}">
      <dsp:nvSpPr>
        <dsp:cNvPr id="0" name=""/>
        <dsp:cNvSpPr/>
      </dsp:nvSpPr>
      <dsp:spPr>
        <a:xfrm>
          <a:off x="0" y="5281221"/>
          <a:ext cx="6513603" cy="60348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A0E1D1-B0C3-498E-9DF7-522C407FD8CE}">
      <dsp:nvSpPr>
        <dsp:cNvPr id="0" name=""/>
        <dsp:cNvSpPr/>
      </dsp:nvSpPr>
      <dsp:spPr>
        <a:xfrm>
          <a:off x="182554" y="5417005"/>
          <a:ext cx="331917" cy="331917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75A88F-B104-4952-B77E-50A183E466C5}">
      <dsp:nvSpPr>
        <dsp:cNvPr id="0" name=""/>
        <dsp:cNvSpPr/>
      </dsp:nvSpPr>
      <dsp:spPr>
        <a:xfrm>
          <a:off x="697026" y="5281221"/>
          <a:ext cx="5816577" cy="6034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869" tIns="63869" rIns="63869" bIns="6386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8.Evaluation</a:t>
          </a:r>
        </a:p>
      </dsp:txBody>
      <dsp:txXfrm>
        <a:off x="697026" y="5281221"/>
        <a:ext cx="5816577" cy="6034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76740A-D570-4D7E-BB1D-62D3DAEB30A0}">
      <dsp:nvSpPr>
        <dsp:cNvPr id="0" name=""/>
        <dsp:cNvSpPr/>
      </dsp:nvSpPr>
      <dsp:spPr>
        <a:xfrm>
          <a:off x="0" y="167472"/>
          <a:ext cx="6513603" cy="3118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cs typeface="Calibri Light"/>
            </a:rPr>
            <a:t>(0.4827</a:t>
          </a:r>
          <a:r>
            <a:rPr lang="en-US" sz="1300" kern="1200"/>
            <a:t>, 'land_square'),</a:t>
          </a:r>
        </a:p>
      </dsp:txBody>
      <dsp:txXfrm>
        <a:off x="15221" y="182693"/>
        <a:ext cx="6483161" cy="281363"/>
      </dsp:txXfrm>
    </dsp:sp>
    <dsp:sp modelId="{01055427-A493-4E30-88CD-39D376AE6D84}">
      <dsp:nvSpPr>
        <dsp:cNvPr id="0" name=""/>
        <dsp:cNvSpPr/>
      </dsp:nvSpPr>
      <dsp:spPr>
        <a:xfrm>
          <a:off x="0" y="516717"/>
          <a:ext cx="6513603" cy="311805"/>
        </a:xfrm>
        <a:prstGeom prst="roundRect">
          <a:avLst/>
        </a:prstGeom>
        <a:solidFill>
          <a:schemeClr val="accent5">
            <a:hueOff val="-450570"/>
            <a:satOff val="-1161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 (0.1184, 'year_built'),  </a:t>
          </a:r>
        </a:p>
      </dsp:txBody>
      <dsp:txXfrm>
        <a:off x="15221" y="531938"/>
        <a:ext cx="6483161" cy="281363"/>
      </dsp:txXfrm>
    </dsp:sp>
    <dsp:sp modelId="{7579E55B-4A25-44FD-BEF1-3F2D2632E00A}">
      <dsp:nvSpPr>
        <dsp:cNvPr id="0" name=""/>
        <dsp:cNvSpPr/>
      </dsp:nvSpPr>
      <dsp:spPr>
        <a:xfrm>
          <a:off x="0" y="865962"/>
          <a:ext cx="6513603" cy="311805"/>
        </a:xfrm>
        <a:prstGeom prst="roundRect">
          <a:avLst/>
        </a:prstGeom>
        <a:solidFill>
          <a:schemeClr val="accent5">
            <a:hueOff val="-901139"/>
            <a:satOff val="-2323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(0.0654, 'gross_square'),</a:t>
          </a:r>
        </a:p>
      </dsp:txBody>
      <dsp:txXfrm>
        <a:off x="15221" y="881183"/>
        <a:ext cx="6483161" cy="281363"/>
      </dsp:txXfrm>
    </dsp:sp>
    <dsp:sp modelId="{81A6D0D4-6F1B-4C98-8679-5F8CC836505B}">
      <dsp:nvSpPr>
        <dsp:cNvPr id="0" name=""/>
        <dsp:cNvSpPr/>
      </dsp:nvSpPr>
      <dsp:spPr>
        <a:xfrm>
          <a:off x="0" y="1215207"/>
          <a:ext cx="6513603" cy="311805"/>
        </a:xfrm>
        <a:prstGeom prst="round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 (0.0531, 'sale_month'), </a:t>
          </a:r>
        </a:p>
      </dsp:txBody>
      <dsp:txXfrm>
        <a:off x="15221" y="1230428"/>
        <a:ext cx="6483161" cy="281363"/>
      </dsp:txXfrm>
    </dsp:sp>
    <dsp:sp modelId="{8F06E56E-BBCA-4C62-9E3F-E4705ECC3FEC}">
      <dsp:nvSpPr>
        <dsp:cNvPr id="0" name=""/>
        <dsp:cNvSpPr/>
      </dsp:nvSpPr>
      <dsp:spPr>
        <a:xfrm>
          <a:off x="0" y="1564452"/>
          <a:ext cx="6513603" cy="311805"/>
        </a:xfrm>
        <a:prstGeom prst="roundRect">
          <a:avLst/>
        </a:prstGeom>
        <a:solidFill>
          <a:schemeClr val="accent5">
            <a:hueOff val="-1802278"/>
            <a:satOff val="-4645"/>
            <a:lumOff val="-313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(0.0441, 'residential_units'), </a:t>
          </a:r>
        </a:p>
      </dsp:txBody>
      <dsp:txXfrm>
        <a:off x="15221" y="1579673"/>
        <a:ext cx="6483161" cy="281363"/>
      </dsp:txXfrm>
    </dsp:sp>
    <dsp:sp modelId="{B70454E5-01FC-4575-8CE1-63ED2394A561}">
      <dsp:nvSpPr>
        <dsp:cNvPr id="0" name=""/>
        <dsp:cNvSpPr/>
      </dsp:nvSpPr>
      <dsp:spPr>
        <a:xfrm>
          <a:off x="0" y="1913697"/>
          <a:ext cx="6513603" cy="311805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(0.0232, 'tax_class_at_present'), </a:t>
          </a:r>
        </a:p>
      </dsp:txBody>
      <dsp:txXfrm>
        <a:off x="15221" y="1928918"/>
        <a:ext cx="6483161" cy="281363"/>
      </dsp:txXfrm>
    </dsp:sp>
    <dsp:sp modelId="{0C423955-4645-44F9-8072-6E34C29F123E}">
      <dsp:nvSpPr>
        <dsp:cNvPr id="0" name=""/>
        <dsp:cNvSpPr/>
      </dsp:nvSpPr>
      <dsp:spPr>
        <a:xfrm>
          <a:off x="0" y="2262942"/>
          <a:ext cx="6513603" cy="311805"/>
        </a:xfrm>
        <a:prstGeom prst="round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(0.0183, 'building_class_at_time_of_sale'),</a:t>
          </a:r>
        </a:p>
      </dsp:txBody>
      <dsp:txXfrm>
        <a:off x="15221" y="2278163"/>
        <a:ext cx="6483161" cy="281363"/>
      </dsp:txXfrm>
    </dsp:sp>
    <dsp:sp modelId="{EB6E528A-D5A7-4120-BF01-2A8FDD67E806}">
      <dsp:nvSpPr>
        <dsp:cNvPr id="0" name=""/>
        <dsp:cNvSpPr/>
      </dsp:nvSpPr>
      <dsp:spPr>
        <a:xfrm>
          <a:off x="0" y="2612187"/>
          <a:ext cx="6513603" cy="311805"/>
        </a:xfrm>
        <a:prstGeom prst="roundRect">
          <a:avLst/>
        </a:prstGeom>
        <a:solidFill>
          <a:schemeClr val="accent5">
            <a:hueOff val="-3153987"/>
            <a:satOff val="-8129"/>
            <a:lumOff val="-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 (0.0162, 'building_class_at_present'), </a:t>
          </a:r>
        </a:p>
      </dsp:txBody>
      <dsp:txXfrm>
        <a:off x="15221" y="2627408"/>
        <a:ext cx="6483161" cy="281363"/>
      </dsp:txXfrm>
    </dsp:sp>
    <dsp:sp modelId="{F202D948-8911-4977-8509-6B941C3C5813}">
      <dsp:nvSpPr>
        <dsp:cNvPr id="0" name=""/>
        <dsp:cNvSpPr/>
      </dsp:nvSpPr>
      <dsp:spPr>
        <a:xfrm>
          <a:off x="0" y="2961432"/>
          <a:ext cx="6513603" cy="311805"/>
        </a:xfrm>
        <a:prstGeom prst="roundRect">
          <a:avLst/>
        </a:prstGeom>
        <a:solidFill>
          <a:schemeClr val="accent5">
            <a:hueOff val="-3604556"/>
            <a:satOff val="-9290"/>
            <a:lumOff val="-627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(0.016, 'mortgage_rate_at_time_of_sale_2'),</a:t>
          </a:r>
        </a:p>
      </dsp:txBody>
      <dsp:txXfrm>
        <a:off x="15221" y="2976653"/>
        <a:ext cx="6483161" cy="281363"/>
      </dsp:txXfrm>
    </dsp:sp>
    <dsp:sp modelId="{9346E698-D466-45EC-BBBE-834B0285AFFC}">
      <dsp:nvSpPr>
        <dsp:cNvPr id="0" name=""/>
        <dsp:cNvSpPr/>
      </dsp:nvSpPr>
      <dsp:spPr>
        <a:xfrm>
          <a:off x="0" y="3310678"/>
          <a:ext cx="6513603" cy="311805"/>
        </a:xfrm>
        <a:prstGeom prst="round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 (0.0154, 'sale_year'), </a:t>
          </a:r>
        </a:p>
      </dsp:txBody>
      <dsp:txXfrm>
        <a:off x="15221" y="3325899"/>
        <a:ext cx="6483161" cy="281363"/>
      </dsp:txXfrm>
    </dsp:sp>
    <dsp:sp modelId="{DC2A4AA7-431B-4238-A6D8-683F2E837691}">
      <dsp:nvSpPr>
        <dsp:cNvPr id="0" name=""/>
        <dsp:cNvSpPr/>
      </dsp:nvSpPr>
      <dsp:spPr>
        <a:xfrm>
          <a:off x="0" y="3659923"/>
          <a:ext cx="6513603" cy="311805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(0.015, 'sale_day'),</a:t>
          </a:r>
        </a:p>
      </dsp:txBody>
      <dsp:txXfrm>
        <a:off x="15221" y="3675144"/>
        <a:ext cx="6483161" cy="281363"/>
      </dsp:txXfrm>
    </dsp:sp>
    <dsp:sp modelId="{5F73E93A-3C1F-44BA-98A4-B1E38D928658}">
      <dsp:nvSpPr>
        <dsp:cNvPr id="0" name=""/>
        <dsp:cNvSpPr/>
      </dsp:nvSpPr>
      <dsp:spPr>
        <a:xfrm>
          <a:off x="0" y="4009168"/>
          <a:ext cx="6513603" cy="311805"/>
        </a:xfrm>
        <a:prstGeom prst="roundRect">
          <a:avLst/>
        </a:prstGeom>
        <a:solidFill>
          <a:schemeClr val="accent5">
            <a:hueOff val="-4956265"/>
            <a:satOff val="-12774"/>
            <a:lumOff val="-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 (0.0149, 'building_class_category'),</a:t>
          </a:r>
        </a:p>
      </dsp:txBody>
      <dsp:txXfrm>
        <a:off x="15221" y="4024389"/>
        <a:ext cx="6483161" cy="281363"/>
      </dsp:txXfrm>
    </dsp:sp>
    <dsp:sp modelId="{E44AAD16-50E1-47FB-B5FB-D0C643C6B3E2}">
      <dsp:nvSpPr>
        <dsp:cNvPr id="0" name=""/>
        <dsp:cNvSpPr/>
      </dsp:nvSpPr>
      <dsp:spPr>
        <a:xfrm>
          <a:off x="0" y="4358413"/>
          <a:ext cx="6513603" cy="311805"/>
        </a:xfrm>
        <a:prstGeom prst="round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 (0.0131, 'mortgage_rate_at_time_of_sale'), </a:t>
          </a:r>
        </a:p>
      </dsp:txBody>
      <dsp:txXfrm>
        <a:off x="15221" y="4373634"/>
        <a:ext cx="6483161" cy="281363"/>
      </dsp:txXfrm>
    </dsp:sp>
    <dsp:sp modelId="{0DBE1E25-FFD3-4DC1-8354-ADA730C06E23}">
      <dsp:nvSpPr>
        <dsp:cNvPr id="0" name=""/>
        <dsp:cNvSpPr/>
      </dsp:nvSpPr>
      <dsp:spPr>
        <a:xfrm>
          <a:off x="0" y="4707658"/>
          <a:ext cx="6513603" cy="311805"/>
        </a:xfrm>
        <a:prstGeom prst="roundRect">
          <a:avLst/>
        </a:prstGeom>
        <a:solidFill>
          <a:schemeClr val="accent5">
            <a:hueOff val="-5857404"/>
            <a:satOff val="-15096"/>
            <a:lumOff val="-1019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(0.0119, 'mortgage_rate_at_time_of_sale_1'), </a:t>
          </a:r>
        </a:p>
      </dsp:txBody>
      <dsp:txXfrm>
        <a:off x="15221" y="4722879"/>
        <a:ext cx="6483161" cy="281363"/>
      </dsp:txXfrm>
    </dsp:sp>
    <dsp:sp modelId="{7CE9915C-54D7-4D67-B733-DDD2EEC7DC6E}">
      <dsp:nvSpPr>
        <dsp:cNvPr id="0" name=""/>
        <dsp:cNvSpPr/>
      </dsp:nvSpPr>
      <dsp:spPr>
        <a:xfrm>
          <a:off x="0" y="5056903"/>
          <a:ext cx="6513603" cy="311805"/>
        </a:xfrm>
        <a:prstGeom prst="roundRect">
          <a:avLst/>
        </a:prstGeom>
        <a:solidFill>
          <a:schemeClr val="accent5">
            <a:hueOff val="-6307973"/>
            <a:satOff val="-16258"/>
            <a:lumOff val="-10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(0.0011, 'total_units'),</a:t>
          </a:r>
        </a:p>
      </dsp:txBody>
      <dsp:txXfrm>
        <a:off x="15221" y="5072124"/>
        <a:ext cx="6483161" cy="281363"/>
      </dsp:txXfrm>
    </dsp:sp>
    <dsp:sp modelId="{04C8CDCD-228A-4B94-81E1-7D845930F483}">
      <dsp:nvSpPr>
        <dsp:cNvPr id="0" name=""/>
        <dsp:cNvSpPr/>
      </dsp:nvSpPr>
      <dsp:spPr>
        <a:xfrm>
          <a:off x="0" y="5406148"/>
          <a:ext cx="6513603" cy="311805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 (0.0011, 'district') </a:t>
          </a:r>
        </a:p>
      </dsp:txBody>
      <dsp:txXfrm>
        <a:off x="15221" y="5421369"/>
        <a:ext cx="6483161" cy="281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d/3.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hyperlink" Target="https://www1.nyc.gov/assets/finance/downloads/pdf/07pdf/glossary_rsf071607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new-york-city/nyc-property-sales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1056" y="1009734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  <a:cs typeface="Calibri Light"/>
              </a:rPr>
              <a:t>House Price Prediction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>
                <a:solidFill>
                  <a:schemeClr val="bg1"/>
                </a:solidFill>
                <a:cs typeface="Calibri"/>
              </a:rPr>
              <a:t>Kate Feng</a:t>
            </a:r>
          </a:p>
          <a:p>
            <a:pPr algn="l"/>
            <a:r>
              <a:rPr lang="en-US" sz="2000">
                <a:solidFill>
                  <a:schemeClr val="bg1"/>
                </a:solidFill>
                <a:cs typeface="Calibri"/>
              </a:rPr>
              <a:t>Mehran Ghandehari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A49CB255-9646-4646-BC82-90DAE0F86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304" r="101"/>
          <a:stretch/>
        </p:blipFill>
        <p:spPr>
          <a:xfrm>
            <a:off x="451981" y="2054153"/>
            <a:ext cx="4426809" cy="1890854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16B83B1-061D-464A-BE57-9C223050AD16}"/>
              </a:ext>
            </a:extLst>
          </p:cNvPr>
          <p:cNvSpPr txBox="1">
            <a:spLocks/>
          </p:cNvSpPr>
          <p:nvPr/>
        </p:nvSpPr>
        <p:spPr>
          <a:xfrm>
            <a:off x="10603081" y="78652"/>
            <a:ext cx="1817293" cy="70777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>
                <a:solidFill>
                  <a:schemeClr val="bg1"/>
                </a:solidFill>
                <a:cs typeface="Calibri"/>
              </a:rPr>
              <a:t>MLG Hackathon</a:t>
            </a:r>
          </a:p>
          <a:p>
            <a:pPr algn="l"/>
            <a:r>
              <a:rPr lang="en-US" sz="1600">
                <a:solidFill>
                  <a:schemeClr val="bg1"/>
                </a:solidFill>
                <a:cs typeface="Calibri"/>
              </a:rPr>
              <a:t>28th May 2019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0" descr="A map with text&#10;&#10;Description generated with very high confidence">
            <a:extLst>
              <a:ext uri="{FF2B5EF4-FFF2-40B4-BE49-F238E27FC236}">
                <a16:creationId xmlns:a16="http://schemas.microsoft.com/office/drawing/2014/main" id="{3213AF47-49A0-49BC-85B0-763AC89E0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18" y="961862"/>
            <a:ext cx="5294716" cy="5361738"/>
          </a:xfrm>
          <a:prstGeom prst="rect">
            <a:avLst/>
          </a:prstGeom>
        </p:spPr>
      </p:pic>
      <p:cxnSp>
        <p:nvCxnSpPr>
          <p:cNvPr id="14" name="Straight Connector 18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528A4D7-EABA-4EAB-9221-06E599FA1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110" y="961863"/>
            <a:ext cx="5294715" cy="53617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A72E750-A256-4209-AE5E-DD0F4DF7CAB3}"/>
              </a:ext>
            </a:extLst>
          </p:cNvPr>
          <p:cNvSpPr txBox="1"/>
          <p:nvPr/>
        </p:nvSpPr>
        <p:spPr>
          <a:xfrm>
            <a:off x="2764971" y="533400"/>
            <a:ext cx="7474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Price</a:t>
            </a:r>
            <a:endParaRPr lang="en-US" b="1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0E7C0C-9D34-46A2-ADFA-EDDE30E10484}"/>
              </a:ext>
            </a:extLst>
          </p:cNvPr>
          <p:cNvSpPr txBox="1"/>
          <p:nvPr/>
        </p:nvSpPr>
        <p:spPr>
          <a:xfrm>
            <a:off x="8350704" y="567417"/>
            <a:ext cx="11194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Year Built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567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282B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68C168-46DD-4F02-8588-D84BD2AE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024140C-32F2-4FCE-ADA7-6FFCC6316E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36" r="94"/>
          <a:stretch/>
        </p:blipFill>
        <p:spPr>
          <a:xfrm>
            <a:off x="4029306" y="188213"/>
            <a:ext cx="8127534" cy="62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48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706DA-6C89-48CF-B0DD-3F29F727D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2400">
                <a:solidFill>
                  <a:schemeClr val="accent1"/>
                </a:solidFill>
                <a:ea typeface="+mj-lt"/>
                <a:cs typeface="+mj-lt"/>
              </a:rPr>
              <a:t>Step 3: Data formatting</a:t>
            </a:r>
            <a:endParaRPr lang="en-US" sz="2400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5E21B-FC20-4664-ADBF-33C01B3E7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524524" cy="33046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Normalization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>
                <a:ea typeface="+mn-lt"/>
                <a:cs typeface="+mn-lt"/>
              </a:rPr>
              <a:t>Convert `-`, `null` to 0</a:t>
            </a:r>
          </a:p>
          <a:p>
            <a:pPr lvl="1">
              <a:buFont typeface="Wingdings" panose="020B0604020202020204" pitchFamily="34" charset="0"/>
              <a:buChar char="ü"/>
            </a:pPr>
            <a:r>
              <a:rPr lang="en-US">
                <a:ea typeface="+mn-lt"/>
                <a:cs typeface="+mn-lt"/>
              </a:rPr>
              <a:t>Convert String to Numeric</a:t>
            </a:r>
          </a:p>
          <a:p>
            <a:endParaRPr lang="en-US"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86942E-6077-4305-B073-16DF2973398C}"/>
              </a:ext>
            </a:extLst>
          </p:cNvPr>
          <p:cNvSpPr txBox="1"/>
          <p:nvPr/>
        </p:nvSpPr>
        <p:spPr>
          <a:xfrm>
            <a:off x="4978400" y="3753555"/>
            <a:ext cx="577991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400">
                <a:cs typeface="Arial"/>
              </a:rPr>
              <a:t> Validation​</a:t>
            </a:r>
          </a:p>
          <a:p>
            <a:pPr marL="800100" lvl="1" indent="-342900">
              <a:buFont typeface="Wingdings"/>
              <a:buChar char="ü"/>
            </a:pPr>
            <a:r>
              <a:rPr lang="en-US" sz="2400">
                <a:cs typeface="Arial"/>
              </a:rPr>
              <a:t>Correct or eliminate invalid values</a:t>
            </a:r>
          </a:p>
        </p:txBody>
      </p:sp>
    </p:spTree>
    <p:extLst>
      <p:ext uri="{BB962C8B-B14F-4D97-AF65-F5344CB8AC3E}">
        <p14:creationId xmlns:p14="http://schemas.microsoft.com/office/powerpoint/2010/main" val="413107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BBB53-EA58-4584-9869-51E44DB6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Step 4: Feature Engineering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82956-53E5-4B7F-BC28-2DF1F4C79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607344"/>
            <a:ext cx="6377769" cy="24636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/>
            <a:r>
              <a:rPr lang="en-US" sz="2400">
                <a:ea typeface="+mn-lt"/>
                <a:cs typeface="+mn-lt"/>
              </a:rPr>
              <a:t>Derive new features</a:t>
            </a:r>
            <a:endParaRPr lang="en-US" sz="2400"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Derived year, month, day from date</a:t>
            </a:r>
            <a:endParaRPr lang="en-US">
              <a:cs typeface="Calibri"/>
            </a:endParaRPr>
          </a:p>
          <a:p>
            <a:pPr marL="457200" lvl="1" indent="0">
              <a:buNone/>
            </a:pPr>
            <a:endParaRPr lang="en-US">
              <a:ea typeface="+mn-lt"/>
              <a:cs typeface="+mn-lt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56E1A0-B705-4144-BA54-ACBE46C795D0}"/>
              </a:ext>
            </a:extLst>
          </p:cNvPr>
          <p:cNvSpPr txBox="1"/>
          <p:nvPr/>
        </p:nvSpPr>
        <p:spPr>
          <a:xfrm>
            <a:off x="4933244" y="3776133"/>
            <a:ext cx="594924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>
                <a:cs typeface="Arial"/>
              </a:rPr>
              <a:t>Append external data​</a:t>
            </a:r>
            <a:endParaRPr lang="en-US">
              <a:cs typeface="Calibri" panose="020F0502020204030204"/>
            </a:endParaRPr>
          </a:p>
          <a:p>
            <a:pPr marL="800100" lvl="1" indent="-342900">
              <a:buFont typeface="Courier New"/>
              <a:buChar char="o"/>
            </a:pPr>
            <a:r>
              <a:rPr lang="en-US" sz="2400">
                <a:cs typeface="Arial"/>
              </a:rPr>
              <a:t>Appended monthly mortgage rate​</a:t>
            </a:r>
          </a:p>
        </p:txBody>
      </p:sp>
      <p:pic>
        <p:nvPicPr>
          <p:cNvPr id="5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B3B0A92-A32E-4881-98FD-71D385F3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834" y="1482739"/>
            <a:ext cx="5983110" cy="390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9BBB53-EA58-4584-9869-51E44DB62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Step 5: Feature Selection</a:t>
            </a:r>
            <a:endParaRPr lang="en-US">
              <a:solidFill>
                <a:schemeClr val="accent1"/>
              </a:solidFill>
              <a:cs typeface="Calibri Light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8CDC0C-02BE-4915-9749-6089E3711C6E}"/>
              </a:ext>
            </a:extLst>
          </p:cNvPr>
          <p:cNvSpPr txBox="1">
            <a:spLocks/>
          </p:cNvSpPr>
          <p:nvPr/>
        </p:nvSpPr>
        <p:spPr>
          <a:xfrm>
            <a:off x="5020739" y="1213530"/>
            <a:ext cx="2723861" cy="46756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ea typeface="+mn-lt"/>
                <a:cs typeface="+mn-lt"/>
              </a:rPr>
              <a:t>district</a:t>
            </a:r>
          </a:p>
          <a:p>
            <a:r>
              <a:rPr lang="en-US" sz="1600">
                <a:ea typeface="+mn-lt"/>
                <a:cs typeface="+mn-lt"/>
              </a:rPr>
              <a:t>neighborhood</a:t>
            </a:r>
          </a:p>
          <a:p>
            <a:r>
              <a:rPr lang="en-US" sz="1600">
                <a:ea typeface="+mn-lt"/>
                <a:cs typeface="+mn-lt"/>
              </a:rPr>
              <a:t>block</a:t>
            </a:r>
          </a:p>
          <a:p>
            <a:r>
              <a:rPr lang="en-US" sz="1600">
                <a:ea typeface="+mn-lt"/>
                <a:cs typeface="+mn-lt"/>
              </a:rPr>
              <a:t>address</a:t>
            </a:r>
          </a:p>
          <a:p>
            <a:r>
              <a:rPr lang="en-US" sz="1600">
                <a:ea typeface="+mn-lt"/>
                <a:cs typeface="+mn-lt"/>
              </a:rPr>
              <a:t>apartment number</a:t>
            </a:r>
          </a:p>
          <a:p>
            <a:r>
              <a:rPr lang="en-US" sz="1600">
                <a:ea typeface="+mn-lt"/>
                <a:cs typeface="+mn-lt"/>
              </a:rPr>
              <a:t>zip code</a:t>
            </a:r>
          </a:p>
          <a:p>
            <a:r>
              <a:rPr lang="en-US" sz="1600">
                <a:ea typeface="+mn-lt"/>
                <a:cs typeface="+mn-lt"/>
              </a:rPr>
              <a:t>commercial units</a:t>
            </a:r>
          </a:p>
          <a:p>
            <a:r>
              <a:rPr lang="en-US" sz="1600">
                <a:ea typeface="+mn-lt"/>
                <a:cs typeface="+mn-lt"/>
              </a:rPr>
              <a:t>Easement</a:t>
            </a:r>
          </a:p>
          <a:p>
            <a:r>
              <a:rPr lang="en-US" sz="1600">
                <a:ea typeface="+mn-lt"/>
                <a:cs typeface="+mn-lt"/>
              </a:rPr>
              <a:t>lot</a:t>
            </a:r>
          </a:p>
          <a:p>
            <a:r>
              <a:rPr lang="en-US" sz="1600" err="1">
                <a:ea typeface="+mn-lt"/>
                <a:cs typeface="+mn-lt"/>
              </a:rPr>
              <a:t>land_square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ea typeface="+mn-lt"/>
                <a:cs typeface="+mn-lt"/>
              </a:rPr>
              <a:t>gross_square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ea typeface="+mn-lt"/>
                <a:cs typeface="+mn-lt"/>
              </a:rPr>
              <a:t>year_built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ea typeface="+mn-lt"/>
                <a:cs typeface="+mn-lt"/>
              </a:rPr>
              <a:t>tax_class_at_present</a:t>
            </a:r>
          </a:p>
          <a:p>
            <a:endParaRPr lang="en-US" sz="2000">
              <a:ea typeface="+mn-lt"/>
              <a:cs typeface="+mn-lt"/>
            </a:endParaRPr>
          </a:p>
          <a:p>
            <a:endParaRPr lang="en-US" sz="2000">
              <a:cs typeface="Calibri"/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38DE475-0AEB-4B5B-808E-B826B2430BD3}"/>
              </a:ext>
            </a:extLst>
          </p:cNvPr>
          <p:cNvSpPr txBox="1">
            <a:spLocks/>
          </p:cNvSpPr>
          <p:nvPr/>
        </p:nvSpPr>
        <p:spPr>
          <a:xfrm>
            <a:off x="7212980" y="1213529"/>
            <a:ext cx="5871810" cy="46922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err="1">
                <a:ea typeface="+mn-lt"/>
                <a:cs typeface="+mn-lt"/>
              </a:rPr>
              <a:t>building_class_category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ea typeface="+mn-lt"/>
                <a:cs typeface="+mn-lt"/>
              </a:rPr>
              <a:t>building_class_at_present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ea typeface="+mn-lt"/>
                <a:cs typeface="+mn-lt"/>
              </a:rPr>
              <a:t>building_class_at_time_of_sale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ea typeface="+mn-lt"/>
                <a:cs typeface="+mn-lt"/>
              </a:rPr>
              <a:t>residential_units</a:t>
            </a:r>
            <a:endParaRPr lang="en-US" sz="1600">
              <a:cs typeface="Calibri"/>
            </a:endParaRPr>
          </a:p>
          <a:p>
            <a:r>
              <a:rPr lang="en-US" sz="1600" err="1">
                <a:ea typeface="+mn-lt"/>
                <a:cs typeface="+mn-lt"/>
              </a:rPr>
              <a:t>total_units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ea typeface="+mn-lt"/>
                <a:cs typeface="+mn-lt"/>
              </a:rPr>
              <a:t>sale_date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ea typeface="+mn-lt"/>
                <a:cs typeface="+mn-lt"/>
              </a:rPr>
              <a:t>sale_year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ea typeface="+mn-lt"/>
                <a:cs typeface="+mn-lt"/>
              </a:rPr>
              <a:t>sale_month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ea typeface="+mn-lt"/>
                <a:cs typeface="+mn-lt"/>
              </a:rPr>
              <a:t>sale_day</a:t>
            </a:r>
            <a:endParaRPr lang="en-US" sz="1600">
              <a:ea typeface="+mn-lt"/>
              <a:cs typeface="+mn-lt"/>
            </a:endParaRPr>
          </a:p>
          <a:p>
            <a:r>
              <a:rPr lang="en-US" sz="1600" err="1">
                <a:ea typeface="+mn-lt"/>
                <a:cs typeface="+mn-lt"/>
              </a:rPr>
              <a:t>mortgage_rate_at_time_of_sale</a:t>
            </a:r>
            <a:endParaRPr lang="en-US" sz="1600">
              <a:ea typeface="+mn-lt"/>
              <a:cs typeface="+mn-lt"/>
            </a:endParaRPr>
          </a:p>
          <a:p>
            <a:r>
              <a:rPr lang="en-US" sz="1600">
                <a:ea typeface="+mn-lt"/>
                <a:cs typeface="+mn-lt"/>
              </a:rPr>
              <a:t>mortgage_rate_at_time_of_sale_1_month_before</a:t>
            </a:r>
          </a:p>
          <a:p>
            <a:r>
              <a:rPr lang="en-US" sz="1600">
                <a:ea typeface="+mn-lt"/>
                <a:cs typeface="+mn-lt"/>
              </a:rPr>
              <a:t>mortgage_rate_at_time_of_sale_2_month_before</a:t>
            </a:r>
          </a:p>
          <a:p>
            <a:r>
              <a:rPr lang="en-US" sz="1600">
                <a:ea typeface="+mn-lt"/>
                <a:cs typeface="+mn-lt"/>
              </a:rPr>
              <a:t>mortgage_rate_at_time_of_sale_3_month_before</a:t>
            </a:r>
          </a:p>
          <a:p>
            <a:endParaRPr lang="en-US" sz="1600">
              <a:cs typeface="Calibri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66CA46-FC2C-4AC7-B97A-13AC6901E0E2}"/>
              </a:ext>
            </a:extLst>
          </p:cNvPr>
          <p:cNvSpPr/>
          <p:nvPr/>
        </p:nvSpPr>
        <p:spPr>
          <a:xfrm>
            <a:off x="5365531" y="1715813"/>
            <a:ext cx="1177158" cy="31533"/>
          </a:xfrm>
          <a:prstGeom prst="round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E8A4FFA-D854-4BA7-9C5F-69EB8AEA7381}"/>
              </a:ext>
            </a:extLst>
          </p:cNvPr>
          <p:cNvSpPr/>
          <p:nvPr/>
        </p:nvSpPr>
        <p:spPr>
          <a:xfrm>
            <a:off x="5365530" y="3760221"/>
            <a:ext cx="1177158" cy="31533"/>
          </a:xfrm>
          <a:prstGeom prst="round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B5C8BE6-3288-4F00-AB1B-6B9CF6460619}"/>
              </a:ext>
            </a:extLst>
          </p:cNvPr>
          <p:cNvSpPr/>
          <p:nvPr/>
        </p:nvSpPr>
        <p:spPr>
          <a:xfrm>
            <a:off x="5365531" y="3392213"/>
            <a:ext cx="1177158" cy="31533"/>
          </a:xfrm>
          <a:prstGeom prst="round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CB2AF37-9FEF-4217-8FEB-6928288646D8}"/>
              </a:ext>
            </a:extLst>
          </p:cNvPr>
          <p:cNvSpPr/>
          <p:nvPr/>
        </p:nvSpPr>
        <p:spPr>
          <a:xfrm>
            <a:off x="5365530" y="2719550"/>
            <a:ext cx="1177158" cy="31533"/>
          </a:xfrm>
          <a:prstGeom prst="round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BD117FF-8109-4E2C-9AB1-A7807AEB878F}"/>
              </a:ext>
            </a:extLst>
          </p:cNvPr>
          <p:cNvSpPr/>
          <p:nvPr/>
        </p:nvSpPr>
        <p:spPr>
          <a:xfrm>
            <a:off x="5365530" y="2398985"/>
            <a:ext cx="1177158" cy="31533"/>
          </a:xfrm>
          <a:prstGeom prst="round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ECB8C9E-A354-4801-9D75-B4AE421BF55C}"/>
              </a:ext>
            </a:extLst>
          </p:cNvPr>
          <p:cNvSpPr/>
          <p:nvPr/>
        </p:nvSpPr>
        <p:spPr>
          <a:xfrm>
            <a:off x="5328742" y="3076901"/>
            <a:ext cx="1177158" cy="31533"/>
          </a:xfrm>
          <a:prstGeom prst="round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BBE4068-5DD6-483B-81F2-9E36835A4211}"/>
              </a:ext>
            </a:extLst>
          </p:cNvPr>
          <p:cNvSpPr/>
          <p:nvPr/>
        </p:nvSpPr>
        <p:spPr>
          <a:xfrm>
            <a:off x="5365529" y="2025867"/>
            <a:ext cx="1177158" cy="31533"/>
          </a:xfrm>
          <a:prstGeom prst="round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104D8D3-235F-441E-A0AA-BCDE8E12451D}"/>
              </a:ext>
            </a:extLst>
          </p:cNvPr>
          <p:cNvSpPr/>
          <p:nvPr/>
        </p:nvSpPr>
        <p:spPr>
          <a:xfrm>
            <a:off x="7525404" y="3071646"/>
            <a:ext cx="1177158" cy="31533"/>
          </a:xfrm>
          <a:prstGeom prst="round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398ECA1-EF70-416B-89C7-A6200D44A237}"/>
              </a:ext>
            </a:extLst>
          </p:cNvPr>
          <p:cNvSpPr/>
          <p:nvPr/>
        </p:nvSpPr>
        <p:spPr>
          <a:xfrm>
            <a:off x="5327430" y="4060788"/>
            <a:ext cx="1177158" cy="31533"/>
          </a:xfrm>
          <a:prstGeom prst="roundRect">
            <a:avLst/>
          </a:prstGeom>
          <a:solidFill>
            <a:schemeClr val="accent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2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93C07-394B-4840-A5F0-914007962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Step 6: Training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A1E05-80F3-4CB9-AC5E-0EB91547D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764" y="1460588"/>
            <a:ext cx="6377769" cy="22886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err="1">
                <a:ea typeface="+mn-lt"/>
                <a:cs typeface="+mn-lt"/>
              </a:rPr>
              <a:t>Scikit</a:t>
            </a:r>
            <a:r>
              <a:rPr lang="en-US" sz="2400">
                <a:ea typeface="+mn-lt"/>
                <a:cs typeface="+mn-lt"/>
              </a:rPr>
              <a:t>-learn</a:t>
            </a:r>
            <a:endParaRPr lang="en-US" sz="24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>
                <a:ea typeface="+mn-lt"/>
                <a:cs typeface="+mn-lt"/>
                <a:hlinkClick r:id="rId2"/>
              </a:rPr>
              <a:t>https://scikit-learn.org/</a:t>
            </a:r>
            <a:endParaRPr lang="en-US"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>
              <a:cs typeface="Calibri"/>
            </a:endParaRPr>
          </a:p>
          <a:p>
            <a:endParaRPr lang="en-US" sz="2400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94238F-3AE6-4801-B468-C2C1CDF6FB64}"/>
              </a:ext>
            </a:extLst>
          </p:cNvPr>
          <p:cNvSpPr txBox="1"/>
          <p:nvPr/>
        </p:nvSpPr>
        <p:spPr>
          <a:xfrm>
            <a:off x="4978400" y="3211689"/>
            <a:ext cx="6626577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cs typeface="Arial"/>
              </a:rPr>
              <a:t>To generate training set (training_X, training_y) and testing set(testing_X, testing_y)​</a:t>
            </a:r>
            <a:endParaRPr lang="en-US">
              <a:cs typeface="Calibri" panose="020F0502020204030204"/>
            </a:endParaRPr>
          </a:p>
          <a:p>
            <a:pPr lvl="1"/>
            <a:endParaRPr lang="en-US" sz="2000">
              <a:latin typeface="Abadi Extra Light"/>
              <a:cs typeface="Arial"/>
            </a:endParaRPr>
          </a:p>
          <a:p>
            <a:pPr lvl="1"/>
            <a:r>
              <a:rPr lang="en-US" sz="2000">
                <a:latin typeface="Abadi Extra Light"/>
                <a:cs typeface="Arial"/>
              </a:rPr>
              <a:t>train_X, test_X, train_y, test_y = train_test_split(X, y, test_size=0.8)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65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AA33FE-DE17-4F4D-9FEF-02270905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708850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Step 7: </a:t>
            </a:r>
            <a:br>
              <a:rPr lang="en-US">
                <a:solidFill>
                  <a:schemeClr val="accent1"/>
                </a:solidFill>
                <a:ea typeface="+mj-lt"/>
                <a:cs typeface="+mj-lt"/>
              </a:rPr>
            </a:br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Prediction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56348BF-2CE4-44A6-9110-ABB5450EE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/>
            <a:r>
              <a:rPr lang="en-US" sz="2400">
                <a:ea typeface="+mn-lt"/>
                <a:cs typeface="+mn-lt"/>
              </a:rPr>
              <a:t>Algorithm</a:t>
            </a:r>
            <a:endParaRPr lang="en-US"/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000">
                <a:ea typeface="+mn-lt"/>
                <a:cs typeface="+mn-lt"/>
              </a:rPr>
              <a:t>Linear Regression </a:t>
            </a:r>
            <a:endParaRPr lang="en-US" sz="2000">
              <a:cs typeface="Calibri"/>
            </a:endParaRPr>
          </a:p>
          <a:p>
            <a:pPr lvl="1">
              <a:buFont typeface="Wingdings" panose="020B0604020202020204" pitchFamily="34" charset="0"/>
              <a:buChar char="ü"/>
            </a:pPr>
            <a:r>
              <a:rPr lang="en-US" sz="2000">
                <a:ea typeface="+mn-lt"/>
                <a:cs typeface="+mn-lt"/>
              </a:rPr>
              <a:t>Random Forest</a:t>
            </a:r>
            <a:br>
              <a:rPr lang="en-US" sz="2000">
                <a:ea typeface="+mn-lt"/>
                <a:cs typeface="+mn-lt"/>
              </a:rPr>
            </a:br>
            <a:endParaRPr lang="en-US" sz="2000">
              <a:ea typeface="+mn-lt"/>
              <a:cs typeface="+mn-lt"/>
            </a:endParaRPr>
          </a:p>
          <a:p>
            <a:pPr marL="457200" indent="-457200"/>
            <a:r>
              <a:rPr lang="en-US" sz="2400">
                <a:ea typeface="+mn-lt"/>
                <a:cs typeface="+mn-lt"/>
              </a:rPr>
              <a:t>To build model</a:t>
            </a:r>
            <a:endParaRPr lang="en-US" sz="2400">
              <a:cs typeface="Calibri" panose="020F0502020204030204"/>
            </a:endParaRPr>
          </a:p>
          <a:p>
            <a:pPr marL="1028700" lvl="1" indent="-342900">
              <a:buFont typeface="Wingdings" panose="020B0604020202020204" pitchFamily="34" charset="0"/>
              <a:buChar char="Ø"/>
            </a:pPr>
            <a:r>
              <a:rPr lang="en-US">
                <a:latin typeface="Abadi Extra Light"/>
                <a:ea typeface="+mn-lt"/>
                <a:cs typeface="+mn-lt"/>
              </a:rPr>
              <a:t>model = </a:t>
            </a:r>
            <a:r>
              <a:rPr lang="en-US" err="1">
                <a:latin typeface="Abadi Extra Light"/>
                <a:ea typeface="+mn-lt"/>
                <a:cs typeface="+mn-lt"/>
              </a:rPr>
              <a:t>LinearRegression</a:t>
            </a:r>
            <a:r>
              <a:rPr lang="en-US">
                <a:latin typeface="Abadi Extra Light"/>
                <a:ea typeface="+mn-lt"/>
                <a:cs typeface="+mn-lt"/>
              </a:rPr>
              <a:t>()</a:t>
            </a:r>
            <a:br>
              <a:rPr lang="en-US">
                <a:latin typeface="Abadi Extra Light"/>
                <a:ea typeface="+mn-lt"/>
                <a:cs typeface="+mn-lt"/>
              </a:rPr>
            </a:br>
            <a:r>
              <a:rPr lang="en-US" err="1">
                <a:latin typeface="Abadi Extra Light"/>
                <a:ea typeface="+mn-lt"/>
                <a:cs typeface="+mn-lt"/>
              </a:rPr>
              <a:t>model.fit</a:t>
            </a:r>
            <a:r>
              <a:rPr lang="en-US">
                <a:latin typeface="Abadi Extra Light"/>
                <a:ea typeface="+mn-lt"/>
                <a:cs typeface="+mn-lt"/>
              </a:rPr>
              <a:t>(</a:t>
            </a:r>
            <a:r>
              <a:rPr lang="en-US" err="1">
                <a:latin typeface="Abadi Extra Light"/>
                <a:ea typeface="+mn-lt"/>
                <a:cs typeface="+mn-lt"/>
              </a:rPr>
              <a:t>train_X</a:t>
            </a:r>
            <a:r>
              <a:rPr lang="en-US">
                <a:latin typeface="Abadi Extra Light"/>
                <a:ea typeface="+mn-lt"/>
                <a:cs typeface="+mn-lt"/>
              </a:rPr>
              <a:t>, </a:t>
            </a:r>
            <a:r>
              <a:rPr lang="en-US" err="1">
                <a:latin typeface="Abadi Extra Light"/>
                <a:ea typeface="+mn-lt"/>
                <a:cs typeface="+mn-lt"/>
              </a:rPr>
              <a:t>train_y</a:t>
            </a:r>
            <a:r>
              <a:rPr lang="en-US">
                <a:latin typeface="Abadi Extra Light"/>
                <a:ea typeface="+mn-lt"/>
                <a:cs typeface="+mn-lt"/>
              </a:rPr>
              <a:t>)</a:t>
            </a:r>
            <a:br>
              <a:rPr lang="en-US">
                <a:latin typeface="Abadi Extra Light"/>
                <a:ea typeface="+mn-lt"/>
                <a:cs typeface="+mn-lt"/>
              </a:rPr>
            </a:br>
            <a:endParaRPr lang="en-US">
              <a:latin typeface="Abadi Extra Light"/>
              <a:ea typeface="+mn-lt"/>
              <a:cs typeface="+mn-lt"/>
            </a:endParaRPr>
          </a:p>
          <a:p>
            <a:pPr marL="457200" indent="-457200"/>
            <a:r>
              <a:rPr lang="en-US" sz="2400">
                <a:ea typeface="+mn-lt"/>
                <a:cs typeface="+mn-lt"/>
              </a:rPr>
              <a:t>To generate predicted values</a:t>
            </a:r>
            <a:endParaRPr lang="en-US" sz="2400">
              <a:cs typeface="Calibri" panose="020F0502020204030204"/>
            </a:endParaRPr>
          </a:p>
          <a:p>
            <a:pPr marL="1028700" lvl="1" indent="-342900">
              <a:buFont typeface="Wingdings" panose="020B0604020202020204" pitchFamily="34" charset="0"/>
              <a:buChar char="Ø"/>
            </a:pPr>
            <a:r>
              <a:rPr lang="en-US" err="1">
                <a:latin typeface="Abadi Extra Light"/>
                <a:ea typeface="+mn-lt"/>
                <a:cs typeface="+mn-lt"/>
              </a:rPr>
              <a:t>pred_y</a:t>
            </a:r>
            <a:r>
              <a:rPr lang="en-US">
                <a:latin typeface="Abadi Extra Light"/>
                <a:ea typeface="+mn-lt"/>
                <a:cs typeface="+mn-lt"/>
              </a:rPr>
              <a:t> = </a:t>
            </a:r>
            <a:r>
              <a:rPr lang="en-US" err="1">
                <a:latin typeface="Abadi Extra Light"/>
                <a:ea typeface="+mn-lt"/>
                <a:cs typeface="+mn-lt"/>
              </a:rPr>
              <a:t>model.predict</a:t>
            </a:r>
            <a:r>
              <a:rPr lang="en-US">
                <a:latin typeface="Abadi Extra Light"/>
                <a:ea typeface="+mn-lt"/>
                <a:cs typeface="+mn-lt"/>
              </a:rPr>
              <a:t>(</a:t>
            </a:r>
            <a:r>
              <a:rPr lang="en-US" err="1">
                <a:latin typeface="Abadi Extra Light"/>
                <a:ea typeface="+mn-lt"/>
                <a:cs typeface="+mn-lt"/>
              </a:rPr>
              <a:t>test_X</a:t>
            </a:r>
            <a:r>
              <a:rPr lang="en-US">
                <a:latin typeface="Abadi Extra Light"/>
                <a:ea typeface="+mn-lt"/>
                <a:cs typeface="+mn-lt"/>
              </a:rPr>
              <a:t>)</a:t>
            </a: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8248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BEA08-F4D4-449F-9796-A7DD4E1F2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Step 8: Evaluation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AB1C7F-B7CB-4026-979E-092DF87FD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1" t="5583" r="1416" b="5825"/>
          <a:stretch/>
        </p:blipFill>
        <p:spPr>
          <a:xfrm>
            <a:off x="335597" y="1453091"/>
            <a:ext cx="5503844" cy="4345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2BADB9-A3C7-442F-8E17-D0AC22F4B1A9}"/>
              </a:ext>
            </a:extLst>
          </p:cNvPr>
          <p:cNvSpPr txBox="1"/>
          <p:nvPr/>
        </p:nvSpPr>
        <p:spPr>
          <a:xfrm>
            <a:off x="2024771" y="5891492"/>
            <a:ext cx="1727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Accuracy: 0.225</a:t>
            </a:r>
            <a:endParaRPr lang="en-US"/>
          </a:p>
        </p:txBody>
      </p:sp>
      <p:pic>
        <p:nvPicPr>
          <p:cNvPr id="9" name="Picture 9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61580DE-2501-4FB7-B3FE-C788AC066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" t="10354" r="1590" b="-253"/>
          <a:stretch/>
        </p:blipFill>
        <p:spPr>
          <a:xfrm>
            <a:off x="6203244" y="1690347"/>
            <a:ext cx="5599272" cy="40699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7D7EEC-D208-4877-A58F-992E0F536A28}"/>
              </a:ext>
            </a:extLst>
          </p:cNvPr>
          <p:cNvSpPr txBox="1"/>
          <p:nvPr/>
        </p:nvSpPr>
        <p:spPr>
          <a:xfrm>
            <a:off x="8312064" y="585328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Accuracy: </a:t>
            </a:r>
            <a:r>
              <a:rPr lang="en-US">
                <a:ea typeface="+mn-lt"/>
                <a:cs typeface="+mn-lt"/>
              </a:rPr>
              <a:t>0.541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2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DD08FC0B-BA58-427F-9803-B68094207AB5}"/>
              </a:ext>
            </a:extLst>
          </p:cNvPr>
          <p:cNvSpPr txBox="1"/>
          <p:nvPr/>
        </p:nvSpPr>
        <p:spPr>
          <a:xfrm>
            <a:off x="6688667" y="931333"/>
            <a:ext cx="4989688" cy="535531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Random </a:t>
            </a:r>
            <a:r>
              <a:rPr lang="en-US">
                <a:ea typeface="+mn-lt"/>
                <a:cs typeface="+mn-lt"/>
              </a:rPr>
              <a:t>forest</a:t>
            </a:r>
          </a:p>
          <a:p>
            <a:endParaRPr lang="en-US" b="1">
              <a:solidFill>
                <a:srgbClr val="000080"/>
              </a:solidFill>
            </a:endParaRPr>
          </a:p>
          <a:p>
            <a:r>
              <a:rPr lang="en-US" b="1">
                <a:solidFill>
                  <a:srgbClr val="000080"/>
                </a:solidFill>
              </a:rPr>
              <a:t>def </a:t>
            </a:r>
            <a:r>
              <a:rPr lang="en-US">
                <a:solidFill>
                  <a:srgbClr val="B200B2"/>
                </a:solidFill>
              </a:rPr>
              <a:t>__</a:t>
            </a:r>
            <a:r>
              <a:rPr lang="en-US" err="1">
                <a:solidFill>
                  <a:srgbClr val="B200B2"/>
                </a:solidFill>
              </a:rPr>
              <a:t>init</a:t>
            </a:r>
            <a:r>
              <a:rPr lang="en-US">
                <a:solidFill>
                  <a:srgbClr val="B200B2"/>
                </a:solidFill>
              </a:rPr>
              <a:t>__</a:t>
            </a:r>
            <a:r>
              <a:rPr lang="en-US"/>
              <a:t>(</a:t>
            </a:r>
            <a:r>
              <a:rPr lang="en-US">
                <a:solidFill>
                  <a:srgbClr val="94558D"/>
                </a:solidFill>
              </a:rPr>
              <a:t>self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n_estimators</a:t>
            </a:r>
            <a:r>
              <a:rPr lang="en-US"/>
              <a:t>=</a:t>
            </a:r>
            <a:r>
              <a:rPr lang="en-US" b="1">
                <a:solidFill>
                  <a:srgbClr val="008080"/>
                </a:solidFill>
              </a:rPr>
              <a:t>'warn'</a:t>
            </a:r>
            <a:r>
              <a:rPr lang="en-US"/>
              <a:t>,</a:t>
            </a:r>
            <a:br>
              <a:rPr lang="en-US"/>
            </a:br>
            <a:r>
              <a:rPr lang="en-US"/>
              <a:t>criterion=</a:t>
            </a:r>
            <a:r>
              <a:rPr lang="en-US" b="1">
                <a:solidFill>
                  <a:srgbClr val="008080"/>
                </a:solidFill>
              </a:rPr>
              <a:t>"</a:t>
            </a:r>
            <a:r>
              <a:rPr lang="en-US" b="1" err="1">
                <a:solidFill>
                  <a:srgbClr val="008080"/>
                </a:solidFill>
              </a:rPr>
              <a:t>mse</a:t>
            </a:r>
            <a:r>
              <a:rPr lang="en-US" b="1">
                <a:solidFill>
                  <a:srgbClr val="008080"/>
                </a:solidFill>
              </a:rPr>
              <a:t>"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max_depth</a:t>
            </a:r>
            <a:r>
              <a:rPr lang="en-US"/>
              <a:t>=</a:t>
            </a:r>
            <a:r>
              <a:rPr lang="en-US" b="1">
                <a:solidFill>
                  <a:srgbClr val="000080"/>
                </a:solidFill>
              </a:rPr>
              <a:t>None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min_samples_split</a:t>
            </a:r>
            <a:r>
              <a:rPr lang="en-US"/>
              <a:t>=</a:t>
            </a:r>
            <a:r>
              <a:rPr lang="en-US">
                <a:solidFill>
                  <a:srgbClr val="0000FF"/>
                </a:solidFill>
              </a:rPr>
              <a:t>2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min_samples_leaf</a:t>
            </a:r>
            <a:r>
              <a:rPr lang="en-US"/>
              <a:t>=</a:t>
            </a:r>
            <a:r>
              <a:rPr lang="en-US">
                <a:solidFill>
                  <a:srgbClr val="0000FF"/>
                </a:solidFill>
              </a:rPr>
              <a:t>1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min_weight_fraction_leaf</a:t>
            </a:r>
            <a:r>
              <a:rPr lang="en-US"/>
              <a:t>=</a:t>
            </a:r>
            <a:r>
              <a:rPr lang="en-US">
                <a:solidFill>
                  <a:srgbClr val="0000FF"/>
                </a:solidFill>
              </a:rPr>
              <a:t>0.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max_features</a:t>
            </a:r>
            <a:r>
              <a:rPr lang="en-US"/>
              <a:t>=</a:t>
            </a:r>
            <a:r>
              <a:rPr lang="en-US" b="1">
                <a:solidFill>
                  <a:srgbClr val="008080"/>
                </a:solidFill>
              </a:rPr>
              <a:t>"auto"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max_leaf_nodes</a:t>
            </a:r>
            <a:r>
              <a:rPr lang="en-US"/>
              <a:t>=</a:t>
            </a:r>
            <a:r>
              <a:rPr lang="en-US" b="1">
                <a:solidFill>
                  <a:srgbClr val="000080"/>
                </a:solidFill>
              </a:rPr>
              <a:t>None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min_impurity_decrease</a:t>
            </a:r>
            <a:r>
              <a:rPr lang="en-US"/>
              <a:t>=</a:t>
            </a:r>
            <a:r>
              <a:rPr lang="en-US">
                <a:solidFill>
                  <a:srgbClr val="0000FF"/>
                </a:solidFill>
              </a:rPr>
              <a:t>0.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min_impurity_split</a:t>
            </a:r>
            <a:r>
              <a:rPr lang="en-US"/>
              <a:t>=</a:t>
            </a:r>
            <a:r>
              <a:rPr lang="en-US" b="1">
                <a:solidFill>
                  <a:srgbClr val="000080"/>
                </a:solidFill>
              </a:rPr>
              <a:t>None</a:t>
            </a:r>
            <a:r>
              <a:rPr lang="en-US"/>
              <a:t>,</a:t>
            </a:r>
            <a:br>
              <a:rPr lang="en-US"/>
            </a:br>
            <a:r>
              <a:rPr lang="en-US"/>
              <a:t>bootstrap=</a:t>
            </a:r>
            <a:r>
              <a:rPr lang="en-US" b="1">
                <a:solidFill>
                  <a:srgbClr val="000080"/>
                </a:solidFill>
              </a:rPr>
              <a:t>True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oob_score</a:t>
            </a:r>
            <a:r>
              <a:rPr lang="en-US"/>
              <a:t>=</a:t>
            </a:r>
            <a:r>
              <a:rPr lang="en-US" b="1">
                <a:solidFill>
                  <a:srgbClr val="000080"/>
                </a:solidFill>
              </a:rPr>
              <a:t>False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n_jobs</a:t>
            </a:r>
            <a:r>
              <a:rPr lang="en-US"/>
              <a:t>=</a:t>
            </a:r>
            <a:r>
              <a:rPr lang="en-US" b="1">
                <a:solidFill>
                  <a:srgbClr val="000080"/>
                </a:solidFill>
              </a:rPr>
              <a:t>None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random_state</a:t>
            </a:r>
            <a:r>
              <a:rPr lang="en-US"/>
              <a:t>=</a:t>
            </a:r>
            <a:r>
              <a:rPr lang="en-US" b="1">
                <a:solidFill>
                  <a:srgbClr val="000080"/>
                </a:solidFill>
              </a:rPr>
              <a:t>None</a:t>
            </a:r>
            <a:r>
              <a:rPr lang="en-US"/>
              <a:t>,</a:t>
            </a:r>
            <a:br>
              <a:rPr lang="en-US"/>
            </a:br>
            <a:r>
              <a:rPr lang="en-US"/>
              <a:t>verbose=</a:t>
            </a:r>
            <a:r>
              <a:rPr lang="en-US">
                <a:solidFill>
                  <a:srgbClr val="0000FF"/>
                </a:solidFill>
              </a:rPr>
              <a:t>0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warm_start</a:t>
            </a:r>
            <a:r>
              <a:rPr lang="en-US"/>
              <a:t>=</a:t>
            </a:r>
            <a:r>
              <a:rPr lang="en-US" b="1">
                <a:solidFill>
                  <a:srgbClr val="000080"/>
                </a:solidFill>
              </a:rPr>
              <a:t>False</a:t>
            </a:r>
            <a:r>
              <a:rPr lang="en-US"/>
              <a:t>):</a:t>
            </a:r>
            <a:endParaRPr lang="en-US">
              <a:cs typeface="Calibri" panose="020F050202020403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583553-E0C4-406C-8120-5C317A89ED79}"/>
              </a:ext>
            </a:extLst>
          </p:cNvPr>
          <p:cNvSpPr txBox="1"/>
          <p:nvPr/>
        </p:nvSpPr>
        <p:spPr>
          <a:xfrm>
            <a:off x="1111956" y="1032933"/>
            <a:ext cx="4064000" cy="21041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>
                <a:ea typeface="+mn-lt"/>
                <a:cs typeface="+mn-lt"/>
              </a:rPr>
              <a:t>Linear Regression</a:t>
            </a:r>
            <a:endParaRPr lang="en-US"/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>
              <a:solidFill>
                <a:srgbClr val="000000"/>
              </a:solidFill>
            </a:endParaRPr>
          </a:p>
          <a:p>
            <a:r>
              <a:rPr lang="en-US" b="1">
                <a:solidFill>
                  <a:srgbClr val="000080"/>
                </a:solidFill>
              </a:rPr>
              <a:t>def </a:t>
            </a:r>
            <a:r>
              <a:rPr lang="en-US">
                <a:solidFill>
                  <a:srgbClr val="B200B2"/>
                </a:solidFill>
              </a:rPr>
              <a:t>__</a:t>
            </a:r>
            <a:r>
              <a:rPr lang="en-US" err="1">
                <a:solidFill>
                  <a:srgbClr val="B200B2"/>
                </a:solidFill>
              </a:rPr>
              <a:t>init</a:t>
            </a:r>
            <a:r>
              <a:rPr lang="en-US">
                <a:solidFill>
                  <a:srgbClr val="B200B2"/>
                </a:solidFill>
              </a:rPr>
              <a:t>__</a:t>
            </a:r>
            <a:r>
              <a:rPr lang="en-US"/>
              <a:t>(</a:t>
            </a:r>
            <a:r>
              <a:rPr lang="en-US">
                <a:solidFill>
                  <a:srgbClr val="94558D"/>
                </a:solidFill>
              </a:rPr>
              <a:t>self</a:t>
            </a:r>
            <a:r>
              <a:rPr lang="en-US"/>
              <a:t>, </a:t>
            </a:r>
          </a:p>
          <a:p>
            <a:r>
              <a:rPr lang="en-US" err="1"/>
              <a:t>fit_intercept</a:t>
            </a:r>
            <a:r>
              <a:rPr lang="en-US"/>
              <a:t>=</a:t>
            </a:r>
            <a:r>
              <a:rPr lang="en-US" b="1">
                <a:solidFill>
                  <a:srgbClr val="000080"/>
                </a:solidFill>
              </a:rPr>
              <a:t>True</a:t>
            </a:r>
            <a:r>
              <a:rPr lang="en-US"/>
              <a:t>, </a:t>
            </a:r>
            <a:endParaRPr lang="en-US">
              <a:cs typeface="Calibri"/>
            </a:endParaRPr>
          </a:p>
          <a:p>
            <a:r>
              <a:rPr lang="en-US"/>
              <a:t>normalize=</a:t>
            </a:r>
            <a:r>
              <a:rPr lang="en-US" b="1">
                <a:solidFill>
                  <a:srgbClr val="000080"/>
                </a:solidFill>
              </a:rPr>
              <a:t>False</a:t>
            </a:r>
            <a:r>
              <a:rPr lang="en-US"/>
              <a:t>, </a:t>
            </a:r>
          </a:p>
          <a:p>
            <a:r>
              <a:rPr lang="en-US" err="1"/>
              <a:t>copy_X</a:t>
            </a:r>
            <a:r>
              <a:rPr lang="en-US"/>
              <a:t>=</a:t>
            </a:r>
            <a:r>
              <a:rPr lang="en-US" b="1">
                <a:solidFill>
                  <a:srgbClr val="000080"/>
                </a:solidFill>
              </a:rPr>
              <a:t>True</a:t>
            </a:r>
            <a:r>
              <a:rPr lang="en-US"/>
              <a:t>,</a:t>
            </a:r>
            <a:br>
              <a:rPr lang="en-US"/>
            </a:br>
            <a:r>
              <a:rPr lang="en-US" err="1"/>
              <a:t>n_jobs</a:t>
            </a:r>
            <a:r>
              <a:rPr lang="en-US"/>
              <a:t>=</a:t>
            </a:r>
            <a:r>
              <a:rPr lang="en-US" b="1">
                <a:solidFill>
                  <a:srgbClr val="000080"/>
                </a:solidFill>
              </a:rPr>
              <a:t>None</a:t>
            </a:r>
            <a:r>
              <a:rPr lang="en-US"/>
              <a:t>):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3741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C8942E-9833-44C5-B162-7AC44B0F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Random forest </a:t>
            </a:r>
            <a:br>
              <a:rPr lang="en-US">
                <a:solidFill>
                  <a:srgbClr val="FFFFFF"/>
                </a:solidFill>
                <a:cs typeface="Calibri Light"/>
              </a:rPr>
            </a:br>
            <a:r>
              <a:rPr lang="en-US">
                <a:solidFill>
                  <a:srgbClr val="FFFFFF"/>
                </a:solidFill>
                <a:cs typeface="Calibri Light"/>
              </a:rPr>
              <a:t>feature importance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08912C-618B-4880-9654-9B6E198C0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982390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699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A7734A-CC60-4395-A6FC-F46CCE8B1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  <a:ea typeface="+mj-lt"/>
                <a:cs typeface="+mj-lt"/>
              </a:rPr>
              <a:t>Machine Learning</a:t>
            </a:r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972AE-F0D3-45C0-BD30-DEA10D4AA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1921023"/>
            <a:ext cx="6377769" cy="39731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A branch of artificial intelligence that based on the use of algorithms to give computer the ability to learn from data and make predictions on data.</a:t>
            </a:r>
            <a:endParaRPr lang="en-US" sz="2400">
              <a:cs typeface="Calibri"/>
            </a:endParaRPr>
          </a:p>
          <a:p>
            <a:endParaRPr lang="en-US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70206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8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8" name="Group 10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9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089CA96-7319-4103-9C64-6395D6365680}"/>
              </a:ext>
            </a:extLst>
          </p:cNvPr>
          <p:cNvSpPr txBox="1"/>
          <p:nvPr/>
        </p:nvSpPr>
        <p:spPr>
          <a:xfrm>
            <a:off x="840272" y="2369830"/>
            <a:ext cx="3800979" cy="15810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Predicted price is </a:t>
            </a:r>
            <a:endParaRPr lang="en-US"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796BB-0194-49CC-8580-6BCAFB15F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281508"/>
            <a:ext cx="6281928" cy="648832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1400"/>
              <a:t>{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land_square</a:t>
            </a:r>
            <a:r>
              <a:rPr lang="en-US" sz="1400"/>
              <a:t>': 1650,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gross_square</a:t>
            </a:r>
            <a:r>
              <a:rPr lang="en-US" sz="1400"/>
              <a:t>': 2228,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year_built</a:t>
            </a:r>
            <a:r>
              <a:rPr lang="en-US" sz="1400"/>
              <a:t>': 1881,</a:t>
            </a:r>
            <a:endParaRPr lang="en-US" sz="1400">
              <a:cs typeface="Calibri"/>
            </a:endParaRPr>
          </a:p>
          <a:p>
            <a:r>
              <a:rPr lang="en-US" sz="1400"/>
              <a:t>    'district': 4,</a:t>
            </a:r>
            <a:endParaRPr lang="en-US" sz="1400">
              <a:cs typeface="Calibri"/>
            </a:endParaRPr>
          </a:p>
          <a:p>
            <a:r>
              <a:rPr lang="en-US" sz="1400"/>
              <a:t>    'neighborhood': 176,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tax_class_at_present</a:t>
            </a:r>
            <a:r>
              <a:rPr lang="en-US" sz="1400"/>
              <a:t>': 6,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building_class_category</a:t>
            </a:r>
            <a:r>
              <a:rPr lang="en-US" sz="1400"/>
              <a:t>': 17,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building_class_at_present</a:t>
            </a:r>
            <a:r>
              <a:rPr lang="en-US" sz="1400"/>
              <a:t>': 2,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building_class_at_time_of_sale</a:t>
            </a:r>
            <a:r>
              <a:rPr lang="en-US" sz="1400"/>
              <a:t>': 27,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residential_units</a:t>
            </a:r>
            <a:r>
              <a:rPr lang="en-US" sz="1400"/>
              <a:t>': 2,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commercial_units</a:t>
            </a:r>
            <a:r>
              <a:rPr lang="en-US" sz="1400"/>
              <a:t>': 0,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total_units</a:t>
            </a:r>
            <a:r>
              <a:rPr lang="en-US" sz="1400"/>
              <a:t>': 12,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sale_year</a:t>
            </a:r>
            <a:r>
              <a:rPr lang="en-US" sz="1400"/>
              <a:t>': 2017,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sale_month</a:t>
            </a:r>
            <a:r>
              <a:rPr lang="en-US" sz="1400"/>
              <a:t>': 12,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sale_day</a:t>
            </a:r>
            <a:r>
              <a:rPr lang="en-US" sz="1400"/>
              <a:t>': 10,</a:t>
            </a:r>
            <a:endParaRPr lang="en-US" sz="1400">
              <a:cs typeface="Calibri"/>
            </a:endParaRPr>
          </a:p>
          <a:p>
            <a:r>
              <a:rPr lang="en-US" sz="1400"/>
              <a:t>    '</a:t>
            </a:r>
            <a:r>
              <a:rPr lang="en-US" sz="1400" err="1"/>
              <a:t>mortgage_rate_at_time_of_sale</a:t>
            </a:r>
            <a:r>
              <a:rPr lang="en-US" sz="1400"/>
              <a:t>': 3.95,</a:t>
            </a:r>
            <a:endParaRPr lang="en-US" sz="1400">
              <a:cs typeface="Calibri"/>
            </a:endParaRPr>
          </a:p>
          <a:p>
            <a:r>
              <a:rPr lang="en-US" sz="1400"/>
              <a:t>    'mortgage_rate_at_time_of_sale_1': 3.92,</a:t>
            </a:r>
            <a:endParaRPr lang="en-US" sz="1400">
              <a:cs typeface="Calibri"/>
            </a:endParaRPr>
          </a:p>
          <a:p>
            <a:r>
              <a:rPr lang="en-US" sz="1400"/>
              <a:t>    'mortgage_rate_at_time_of_sale_2': 3.9,</a:t>
            </a:r>
            <a:endParaRPr lang="en-US" sz="1400">
              <a:cs typeface="Calibri"/>
            </a:endParaRPr>
          </a:p>
          <a:p>
            <a:r>
              <a:rPr lang="en-US" sz="1400"/>
              <a:t>    'mortgage_rate_at_time_of_sale_3': 3.81</a:t>
            </a:r>
            <a:endParaRPr lang="en-US" sz="1400">
              <a:cs typeface="Calibri"/>
            </a:endParaRPr>
          </a:p>
          <a:p>
            <a:pPr marL="0"/>
            <a:r>
              <a:rPr lang="en-US" sz="1400"/>
              <a:t>}</a:t>
            </a:r>
            <a:endParaRPr lang="en-US" sz="14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4CF102-2C69-4D6A-A5A2-6F83F3CFDCF8}"/>
              </a:ext>
            </a:extLst>
          </p:cNvPr>
          <p:cNvSpPr txBox="1"/>
          <p:nvPr/>
        </p:nvSpPr>
        <p:spPr>
          <a:xfrm>
            <a:off x="1153235" y="3788390"/>
            <a:ext cx="2743200" cy="31750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 algn="ctr"/>
            <a:r>
              <a:rPr lang="en-US" sz="2800">
                <a:solidFill>
                  <a:srgbClr val="FFFFFF"/>
                </a:solidFill>
                <a:ea typeface="+mn-lt"/>
                <a:cs typeface="+mn-lt"/>
              </a:rPr>
              <a:t>$ 1,082,189</a:t>
            </a:r>
            <a:endParaRPr lang="en-US" sz="2800">
              <a:ea typeface="+mn-lt"/>
              <a:cs typeface="+mn-lt"/>
            </a:endParaRPr>
          </a:p>
          <a:p>
            <a:endParaRPr lang="en-US" sz="2800">
              <a:ea typeface="+mn-lt"/>
              <a:cs typeface="+mn-lt"/>
            </a:endParaRPr>
          </a:p>
        </p:txBody>
      </p:sp>
      <p:pic>
        <p:nvPicPr>
          <p:cNvPr id="2" name="Picture 4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FB9A10F0-DD4B-4AED-8325-A641A7D4A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80310" y="86322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8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25EE0-A555-4AB5-8ECA-5C7C17E15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98794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3EB13-D94E-4578-BE80-55E76F65B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46" y="1012004"/>
            <a:ext cx="2421841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j-lt"/>
                <a:cs typeface="+mj-lt"/>
              </a:rPr>
              <a:t>Steps 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04D7BA05-6A11-42B5-8342-A423AE66FC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478680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2274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3" name="Graphic 32" descr="House">
            <a:extLst>
              <a:ext uri="{FF2B5EF4-FFF2-40B4-BE49-F238E27FC236}">
                <a16:creationId xmlns:a16="http://schemas.microsoft.com/office/drawing/2014/main" id="{49666C06-969A-4691-AFC3-98A40518C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387480"/>
            <a:ext cx="3620021" cy="36200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814EFB6-F413-45A4-B4D4-6D0217A1CF2A}"/>
              </a:ext>
            </a:extLst>
          </p:cNvPr>
          <p:cNvSpPr txBox="1"/>
          <p:nvPr/>
        </p:nvSpPr>
        <p:spPr>
          <a:xfrm>
            <a:off x="5812015" y="940873"/>
            <a:ext cx="4496315" cy="127307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endParaRPr lang="en-US" sz="28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Number of records:  84548</a:t>
            </a:r>
            <a:endParaRPr lang="en-US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Number of features:  21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96360-9A73-4107-9DE8-11801DA34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869" y="204019"/>
            <a:ext cx="6592212" cy="9727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ea typeface="+mj-lt"/>
                <a:cs typeface="+mj-lt"/>
              </a:rPr>
              <a:t>Step 1: </a:t>
            </a:r>
            <a:r>
              <a:rPr lang="en-US" kern="1200">
                <a:ea typeface="+mj-lt"/>
                <a:cs typeface="+mj-lt"/>
              </a:rPr>
              <a:t>Data </a:t>
            </a:r>
            <a:r>
              <a:rPr lang="en-US">
                <a:ea typeface="+mj-lt"/>
                <a:cs typeface="+mj-lt"/>
              </a:rPr>
              <a:t>collection</a:t>
            </a:r>
            <a:endParaRPr lang="en-US"/>
          </a:p>
        </p:txBody>
      </p:sp>
      <p:pic>
        <p:nvPicPr>
          <p:cNvPr id="4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039B49-BCAA-4C8C-A616-6A7E54E97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7334" y="2244739"/>
            <a:ext cx="5983110" cy="3903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B40F4D-5652-42B2-8D3C-91FF0407D449}"/>
              </a:ext>
            </a:extLst>
          </p:cNvPr>
          <p:cNvSpPr txBox="1"/>
          <p:nvPr/>
        </p:nvSpPr>
        <p:spPr>
          <a:xfrm>
            <a:off x="5846129" y="6186655"/>
            <a:ext cx="71458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ea typeface="+mn-lt"/>
                <a:cs typeface="+mn-lt"/>
                <a:hlinkClick r:id="rId6"/>
              </a:rPr>
              <a:t>https://www.kaggle.com/new-york-city/nyc-property-sales</a:t>
            </a:r>
            <a:endParaRPr lang="en-US"/>
          </a:p>
          <a:p>
            <a:r>
              <a:rPr lang="en-US" sz="1200">
                <a:cs typeface="Calibri"/>
                <a:hlinkClick r:id="rId7"/>
              </a:rPr>
              <a:t>https://www1.nyc.gov/assets/finance/downloads/pdf/07pdf/glossary_rsf071607.pdf</a:t>
            </a:r>
            <a:endParaRPr lang="en-US">
              <a:cs typeface="Calibri"/>
            </a:endParaRPr>
          </a:p>
          <a:p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7095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92B97-0C65-4A83-B1FC-9EA4D0F65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Step 2: Data exploration</a:t>
            </a: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33624B-16F9-4C73-A453-9AF5D2815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832" y="1897563"/>
            <a:ext cx="10515600" cy="1428949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927DBBA-4E26-412F-B039-51417185D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930" y="3810166"/>
            <a:ext cx="11588044" cy="159924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4561D7-3041-4EF5-94E5-19CAEC7A495E}"/>
              </a:ext>
            </a:extLst>
          </p:cNvPr>
          <p:cNvSpPr/>
          <p:nvPr/>
        </p:nvSpPr>
        <p:spPr>
          <a:xfrm>
            <a:off x="8095248" y="2385260"/>
            <a:ext cx="1463841" cy="18047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5AA5BC-D1DD-47CB-B59F-56ADAC9B3D94}"/>
              </a:ext>
            </a:extLst>
          </p:cNvPr>
          <p:cNvSpPr/>
          <p:nvPr/>
        </p:nvSpPr>
        <p:spPr>
          <a:xfrm>
            <a:off x="4781550" y="4195009"/>
            <a:ext cx="1012657" cy="29577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B40942-BB10-4885-BF6F-1A37D5EE0A5E}"/>
              </a:ext>
            </a:extLst>
          </p:cNvPr>
          <p:cNvSpPr/>
          <p:nvPr/>
        </p:nvSpPr>
        <p:spPr>
          <a:xfrm>
            <a:off x="6892089" y="4330364"/>
            <a:ext cx="631657" cy="150396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FBF11B-1E46-4603-AB77-CFCE0F70A4CE}"/>
              </a:ext>
            </a:extLst>
          </p:cNvPr>
          <p:cNvSpPr/>
          <p:nvPr/>
        </p:nvSpPr>
        <p:spPr>
          <a:xfrm>
            <a:off x="5713997" y="2430378"/>
            <a:ext cx="1132973" cy="140369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A2081E-6921-4B86-B289-0F3C06DB4947}"/>
              </a:ext>
            </a:extLst>
          </p:cNvPr>
          <p:cNvSpPr/>
          <p:nvPr/>
        </p:nvSpPr>
        <p:spPr>
          <a:xfrm>
            <a:off x="10639027" y="4945219"/>
            <a:ext cx="631657" cy="150396"/>
          </a:xfrm>
          <a:prstGeom prst="round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61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  <p:bldP spid="9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5B319BC8-42EB-442B-A851-6332B2D7A2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2" b="843"/>
          <a:stretch/>
        </p:blipFill>
        <p:spPr>
          <a:xfrm>
            <a:off x="20" y="10"/>
            <a:ext cx="12187904" cy="68564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44BFA9-86A4-42D7-A836-618A7B9E5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>
                <a:solidFill>
                  <a:srgbClr val="262626"/>
                </a:solidFill>
              </a:rPr>
              <a:t>Study Area</a:t>
            </a:r>
          </a:p>
        </p:txBody>
      </p:sp>
    </p:spTree>
    <p:extLst>
      <p:ext uri="{BB962C8B-B14F-4D97-AF65-F5344CB8AC3E}">
        <p14:creationId xmlns:p14="http://schemas.microsoft.com/office/powerpoint/2010/main" val="132763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CE30FDA1-0D5F-4D25-87DE-33510C00B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33" y="1571755"/>
            <a:ext cx="3544997" cy="39034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E0A72986-B095-44F9-8239-766BFBEBD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953" y="2158826"/>
            <a:ext cx="3537345" cy="236117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3C3B9A00-8AF9-480F-96EB-B5512612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28" y="1570995"/>
            <a:ext cx="3842364" cy="3905009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D11C9FF-F8A2-48F8-965F-6F5EC347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8723" y="1567996"/>
            <a:ext cx="1039508" cy="11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2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84069-DD95-4AFC-B4F2-EBC65BDB3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Relationship between price and land area in each district</a:t>
            </a:r>
          </a:p>
        </p:txBody>
      </p:sp>
      <p:pic>
        <p:nvPicPr>
          <p:cNvPr id="8" name="Picture 9" descr="A close up of a map&#10;&#10;Description generated with high confidence">
            <a:extLst>
              <a:ext uri="{FF2B5EF4-FFF2-40B4-BE49-F238E27FC236}">
                <a16:creationId xmlns:a16="http://schemas.microsoft.com/office/drawing/2014/main" id="{3EC9A29F-8F2A-4D22-BAA1-CBAA3AF07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12" y="1540902"/>
            <a:ext cx="8306861" cy="532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85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A close up of a map&#10;&#10;Description generated with high confidence">
            <a:extLst>
              <a:ext uri="{FF2B5EF4-FFF2-40B4-BE49-F238E27FC236}">
                <a16:creationId xmlns:a16="http://schemas.microsoft.com/office/drawing/2014/main" id="{3CF0D0E5-8043-43CD-9FBD-82CFBE14E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8" y="10058"/>
            <a:ext cx="5958025" cy="6468609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6A8497B-CAF3-40EF-9DB2-F5EC7CF7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16" y="12905"/>
            <a:ext cx="1504661" cy="2219480"/>
          </a:xfrm>
          <a:prstGeom prst="rect">
            <a:avLst/>
          </a:prstGeom>
        </p:spPr>
      </p:pic>
      <p:pic>
        <p:nvPicPr>
          <p:cNvPr id="2" name="Picture 2" descr="A close up of a map&#10;&#10;Description generated with high confidence">
            <a:extLst>
              <a:ext uri="{FF2B5EF4-FFF2-40B4-BE49-F238E27FC236}">
                <a16:creationId xmlns:a16="http://schemas.microsoft.com/office/drawing/2014/main" id="{CFCF5D7F-B140-471F-A882-9D17A7CBA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293" y="15129"/>
            <a:ext cx="6097857" cy="6519755"/>
          </a:xfrm>
          <a:prstGeom prst="rect">
            <a:avLst/>
          </a:prstGeom>
        </p:spPr>
      </p:pic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8BAABEA-D625-40C4-9F6A-C062180D6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945" y="-3667"/>
            <a:ext cx="1712409" cy="212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76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House Price Prediction</vt:lpstr>
      <vt:lpstr>Machine Learning</vt:lpstr>
      <vt:lpstr>Steps </vt:lpstr>
      <vt:lpstr>Step 1: Data collection</vt:lpstr>
      <vt:lpstr>Step 2: Data exploration</vt:lpstr>
      <vt:lpstr>Study Area</vt:lpstr>
      <vt:lpstr>PowerPoint Presentation</vt:lpstr>
      <vt:lpstr>Relationship between price and land area in each district</vt:lpstr>
      <vt:lpstr>PowerPoint Presentation</vt:lpstr>
      <vt:lpstr>PowerPoint Presentation</vt:lpstr>
      <vt:lpstr>Correlation</vt:lpstr>
      <vt:lpstr>Step 3: Data formatting</vt:lpstr>
      <vt:lpstr>Step 4: Feature Engineering</vt:lpstr>
      <vt:lpstr>Step 5: Feature Selection</vt:lpstr>
      <vt:lpstr>Step 6: Training</vt:lpstr>
      <vt:lpstr>Step 7:  Prediction</vt:lpstr>
      <vt:lpstr>Step 8: Evaluation</vt:lpstr>
      <vt:lpstr>PowerPoint Presentation</vt:lpstr>
      <vt:lpstr>Random forest  feature importance</vt:lpstr>
      <vt:lpstr>PowerPoint Presentation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2013-07-15T20:26:40Z</dcterms:created>
  <dcterms:modified xsi:type="dcterms:W3CDTF">2019-05-28T16:54:22Z</dcterms:modified>
</cp:coreProperties>
</file>